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300" r:id="rId5"/>
    <p:sldId id="302" r:id="rId6"/>
    <p:sldId id="295" r:id="rId7"/>
    <p:sldId id="266" r:id="rId8"/>
    <p:sldId id="306" r:id="rId9"/>
    <p:sldId id="304" r:id="rId10"/>
    <p:sldId id="297" r:id="rId11"/>
    <p:sldId id="299" r:id="rId12"/>
    <p:sldId id="296" r:id="rId13"/>
    <p:sldId id="273" r:id="rId14"/>
    <p:sldId id="274" r:id="rId15"/>
    <p:sldId id="298" r:id="rId16"/>
    <p:sldId id="307" r:id="rId17"/>
  </p:sldIdLst>
  <p:sldSz cx="12801600" cy="9601200" type="A3"/>
  <p:notesSz cx="6858000" cy="9144000"/>
  <p:defaultTextStyle>
    <a:defPPr>
      <a:defRPr lang="ru-RU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61" autoAdjust="0"/>
  </p:normalViewPr>
  <p:slideViewPr>
    <p:cSldViewPr>
      <p:cViewPr varScale="1">
        <p:scale>
          <a:sx n="63" d="100"/>
          <a:sy n="63" d="100"/>
        </p:scale>
        <p:origin x="-1464" y="-102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12B520-CAB7-4C82-8C63-9B2212F12748}" type="doc">
      <dgm:prSet loTypeId="urn:microsoft.com/office/officeart/2005/8/layout/vList3#1" loCatId="picture" qsTypeId="urn:microsoft.com/office/officeart/2005/8/quickstyle/simple1" qsCatId="simple" csTypeId="urn:microsoft.com/office/officeart/2005/8/colors/colorful1#1" csCatId="colorful" phldr="1"/>
      <dgm:spPr/>
    </dgm:pt>
    <dgm:pt modelId="{A5D22C13-8BDA-40C1-83DE-7524AB6C3094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8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Санитарно-эпидемиологические правила СП 2.4.2.2821-10 «Санитарно-эпидемиологические</a:t>
          </a:r>
        </a:p>
        <a:p>
          <a:r>
            <a:rPr lang="ru-RU" sz="18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требования к условиям и организации обучения в общеобразовательных учреждениях», </a:t>
          </a:r>
        </a:p>
        <a:p>
          <a:r>
            <a:rPr lang="ru-RU" sz="18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утвержденные постановлением Главного государственного санитарного врача РФ </a:t>
          </a:r>
        </a:p>
        <a:p>
          <a:r>
            <a:rPr lang="ru-RU" sz="18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 </a:t>
          </a:r>
          <a:r>
            <a:rPr lang="ru-RU" sz="24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29.12.2010</a:t>
          </a:r>
          <a:r>
            <a:rPr lang="ru-RU" sz="18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№ 189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A94B95-3092-47B5-8419-5776365FAF89}" type="parTrans" cxnId="{37AD0ADC-8CA2-4561-AA1D-E29886DA96C2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8601C6-CD94-44A1-B97A-DE7D01AA8CCE}" type="sibTrans" cxnId="{37AD0ADC-8CA2-4561-AA1D-E29886DA96C2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17A72B-735E-4D43-92D5-C80A68A3CFCE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8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Санитарно-эпидемиологические правила СП 3.1/2.4.3598-20 «Санитарно-эпидемиологические </a:t>
          </a:r>
        </a:p>
        <a:p>
          <a:r>
            <a:rPr lang="ru-RU" sz="18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требования к устройству, содержанию и организации работы образовательных организаций </a:t>
          </a:r>
        </a:p>
        <a:p>
          <a:r>
            <a:rPr lang="ru-RU" sz="18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других объектов социальной инфраструктуры для детей и молодежи </a:t>
          </a:r>
        </a:p>
        <a:p>
          <a:r>
            <a:rPr lang="ru-RU" sz="18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условиях распространения новой коронавирусной инфекции (COVID-19), </a:t>
          </a:r>
        </a:p>
        <a:p>
          <a:r>
            <a:rPr lang="ru-RU" sz="18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утвержденные постановлением Главного государственного санитарного врача РФ от </a:t>
          </a:r>
          <a:r>
            <a:rPr lang="ru-RU" sz="24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30.06.2020</a:t>
          </a:r>
          <a:r>
            <a:rPr lang="ru-RU" sz="16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№16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A6057A-F138-4775-825B-9FA4B7F23BCE}" type="parTrans" cxnId="{77DAC939-7E27-49B7-9341-E1EE5546E284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9B0015-51CE-441C-BB44-A0964501A772}" type="sibTrans" cxnId="{77DAC939-7E27-49B7-9341-E1EE5546E284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E553BA-FE13-48C6-B989-06762F56CFFD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8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Главного государственного санитарного врача РФ от </a:t>
          </a:r>
          <a:r>
            <a:rPr lang="ru-RU" sz="24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13.07.2020</a:t>
          </a:r>
          <a:r>
            <a:rPr lang="ru-RU" sz="18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№20 </a:t>
          </a:r>
        </a:p>
        <a:p>
          <a:r>
            <a:rPr lang="ru-RU" sz="18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«О мероприятиях по профилактике гриппа и острых респираторных вирусных инфекций, </a:t>
          </a:r>
        </a:p>
        <a:p>
          <a:r>
            <a:rPr lang="ru-RU" sz="18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том числе новой коронавирусной инфекции (COVID-19) в эпидемическом сезоне 2020-2021 годов»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F8DC3D-3714-4EC3-8B9E-4D802949E107}" type="parTrans" cxnId="{F123D3B9-E16D-4DA6-BBD0-94191ED3A37C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1BDB0D-9C9E-42C3-842D-774F5C9158D0}" type="sibTrans" cxnId="{F123D3B9-E16D-4DA6-BBD0-94191ED3A37C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8CF62D-A9F4-4F9A-9C23-412EB8BBE674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8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Письмо Роспотребнадзора №02/16587-2020-24, Минпросвещения России №ГД-1192/03 от </a:t>
          </a:r>
          <a:r>
            <a:rPr lang="ru-RU" sz="24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12.08.2020</a:t>
          </a:r>
          <a:r>
            <a:rPr lang="ru-RU" sz="18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ru-RU" sz="18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«Об организации работы общеобразовательных организаций»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CA9244-C3B0-4312-87AC-A646CB8A05FF}" type="parTrans" cxnId="{BCC2D178-27D2-4E40-B9F2-079163880660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105A52-A8F6-40B8-8D66-AB399FA7816F}" type="sibTrans" cxnId="{BCC2D178-27D2-4E40-B9F2-079163880660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11B799-F780-4145-94A9-E94FC2C65FD4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Письмо Комитета по образованию №03-28-6734/20-0-0 от </a:t>
          </a:r>
          <a:r>
            <a:rPr lang="ru-RU" sz="24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14.08.2020</a:t>
          </a:r>
          <a:r>
            <a:rPr lang="ru-RU" sz="18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ru-RU" sz="18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«О подготовке к началу нового 2020-2021 учебного года»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B7035C-5C94-49CD-8221-D646F87C8474}" type="parTrans" cxnId="{8491A88F-AE64-423B-82C0-DFC8FDD46C89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9AA5FC-6CD7-4FC0-B2A4-5BEF31C7DD15}" type="sibTrans" cxnId="{8491A88F-AE64-423B-82C0-DFC8FDD46C89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843F3F-8C13-42BB-AABA-45DB736664DE}" type="pres">
      <dgm:prSet presAssocID="{E712B520-CAB7-4C82-8C63-9B2212F12748}" presName="linearFlow" presStyleCnt="0">
        <dgm:presLayoutVars>
          <dgm:dir/>
          <dgm:resizeHandles val="exact"/>
        </dgm:presLayoutVars>
      </dgm:prSet>
      <dgm:spPr/>
    </dgm:pt>
    <dgm:pt modelId="{E611C8F3-6016-4832-B076-C37DF8D7EBB7}" type="pres">
      <dgm:prSet presAssocID="{A5D22C13-8BDA-40C1-83DE-7524AB6C3094}" presName="composite" presStyleCnt="0"/>
      <dgm:spPr/>
    </dgm:pt>
    <dgm:pt modelId="{E3D045B3-51CF-4D03-BB67-3CAF86CCEA89}" type="pres">
      <dgm:prSet presAssocID="{A5D22C13-8BDA-40C1-83DE-7524AB6C3094}" presName="imgShp" presStyleLbl="fgImgPlace1" presStyleIdx="0" presStyleCnt="5" custLinFactNeighborX="-8283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D2A3373E-2BA5-4B05-AE34-EFBA1C392F53}" type="pres">
      <dgm:prSet presAssocID="{A5D22C13-8BDA-40C1-83DE-7524AB6C3094}" presName="txShp" presStyleLbl="node1" presStyleIdx="0" presStyleCnt="5" custScaleX="145233" custLinFactNeighborX="2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B1432A-8C48-48CC-8433-E5DE1D34C83D}" type="pres">
      <dgm:prSet presAssocID="{0E8601C6-CD94-44A1-B97A-DE7D01AA8CCE}" presName="spacing" presStyleCnt="0"/>
      <dgm:spPr/>
    </dgm:pt>
    <dgm:pt modelId="{FFA21BF9-06F6-4749-85B5-D119BC3B6007}" type="pres">
      <dgm:prSet presAssocID="{2B17A72B-735E-4D43-92D5-C80A68A3CFCE}" presName="composite" presStyleCnt="0"/>
      <dgm:spPr/>
    </dgm:pt>
    <dgm:pt modelId="{39E38956-B1A9-4271-9B0A-6998E0AF94E2}" type="pres">
      <dgm:prSet presAssocID="{2B17A72B-735E-4D43-92D5-C80A68A3CFCE}" presName="imgShp" presStyleLbl="fgImgPlace1" presStyleIdx="1" presStyleCnt="5" custLinFactNeighborX="-8283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A6B5EBA0-F1E5-4BBA-A8E2-04691DBB07D7}" type="pres">
      <dgm:prSet presAssocID="{2B17A72B-735E-4D43-92D5-C80A68A3CFCE}" presName="txShp" presStyleLbl="node1" presStyleIdx="1" presStyleCnt="5" custScaleX="145233" custScaleY="128853" custLinFactNeighborX="2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CDF6A-A6EA-4B3C-9C33-559F488FEF30}" type="pres">
      <dgm:prSet presAssocID="{6C9B0015-51CE-441C-BB44-A0964501A772}" presName="spacing" presStyleCnt="0"/>
      <dgm:spPr/>
    </dgm:pt>
    <dgm:pt modelId="{54A2FBF8-BC9D-40B9-8CFA-ADCCDF38B3F4}" type="pres">
      <dgm:prSet presAssocID="{25E553BA-FE13-48C6-B989-06762F56CFFD}" presName="composite" presStyleCnt="0"/>
      <dgm:spPr/>
    </dgm:pt>
    <dgm:pt modelId="{543962FB-B052-4BC8-A454-361B0FFDCCDC}" type="pres">
      <dgm:prSet presAssocID="{25E553BA-FE13-48C6-B989-06762F56CFFD}" presName="imgShp" presStyleLbl="fgImgPlace1" presStyleIdx="2" presStyleCnt="5" custLinFactNeighborX="-8283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4DF22B9F-5AFC-4333-A58B-029D51650361}" type="pres">
      <dgm:prSet presAssocID="{25E553BA-FE13-48C6-B989-06762F56CFFD}" presName="txShp" presStyleLbl="node1" presStyleIdx="2" presStyleCnt="5" custScaleX="145233" custScaleY="101874" custLinFactNeighborX="2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EDF638-637F-4EB9-A247-FF6B33E59959}" type="pres">
      <dgm:prSet presAssocID="{901BDB0D-9C9E-42C3-842D-774F5C9158D0}" presName="spacing" presStyleCnt="0"/>
      <dgm:spPr/>
    </dgm:pt>
    <dgm:pt modelId="{E6F8A4FE-2719-450C-96C3-FF8D04045356}" type="pres">
      <dgm:prSet presAssocID="{048CF62D-A9F4-4F9A-9C23-412EB8BBE674}" presName="composite" presStyleCnt="0"/>
      <dgm:spPr/>
    </dgm:pt>
    <dgm:pt modelId="{11958F17-5DEB-47FF-837A-9248008CBC05}" type="pres">
      <dgm:prSet presAssocID="{048CF62D-A9F4-4F9A-9C23-412EB8BBE674}" presName="imgShp" presStyleLbl="fgImgPlace1" presStyleIdx="3" presStyleCnt="5" custLinFactNeighborX="-8283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7D1471D7-11B4-4CCA-840C-A5F4CCC21F6C}" type="pres">
      <dgm:prSet presAssocID="{048CF62D-A9F4-4F9A-9C23-412EB8BBE674}" presName="txShp" presStyleLbl="node1" presStyleIdx="3" presStyleCnt="5" custScaleX="145233" custLinFactNeighborX="2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3F857-A25D-4029-877C-10382DE800B2}" type="pres">
      <dgm:prSet presAssocID="{2F105A52-A8F6-40B8-8D66-AB399FA7816F}" presName="spacing" presStyleCnt="0"/>
      <dgm:spPr/>
    </dgm:pt>
    <dgm:pt modelId="{123448E8-5A9C-4296-8002-5AFEC1AA2547}" type="pres">
      <dgm:prSet presAssocID="{D811B799-F780-4145-94A9-E94FC2C65FD4}" presName="composite" presStyleCnt="0"/>
      <dgm:spPr/>
    </dgm:pt>
    <dgm:pt modelId="{6F69463D-883B-4796-935E-FC6331E4EBE2}" type="pres">
      <dgm:prSet presAssocID="{D811B799-F780-4145-94A9-E94FC2C65FD4}" presName="imgShp" presStyleLbl="fgImgPlace1" presStyleIdx="4" presStyleCnt="5" custLinFactNeighborX="-8283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5FB0F6E3-007B-49F9-A7A2-F66BD9D6F553}" type="pres">
      <dgm:prSet presAssocID="{D811B799-F780-4145-94A9-E94FC2C65FD4}" presName="txShp" presStyleLbl="node1" presStyleIdx="4" presStyleCnt="5" custScaleX="145233" custLinFactNeighborX="2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DAC939-7E27-49B7-9341-E1EE5546E284}" srcId="{E712B520-CAB7-4C82-8C63-9B2212F12748}" destId="{2B17A72B-735E-4D43-92D5-C80A68A3CFCE}" srcOrd="1" destOrd="0" parTransId="{2CA6057A-F138-4775-825B-9FA4B7F23BCE}" sibTransId="{6C9B0015-51CE-441C-BB44-A0964501A772}"/>
    <dgm:cxn modelId="{BCC2D178-27D2-4E40-B9F2-079163880660}" srcId="{E712B520-CAB7-4C82-8C63-9B2212F12748}" destId="{048CF62D-A9F4-4F9A-9C23-412EB8BBE674}" srcOrd="3" destOrd="0" parTransId="{86CA9244-C3B0-4312-87AC-A646CB8A05FF}" sibTransId="{2F105A52-A8F6-40B8-8D66-AB399FA7816F}"/>
    <dgm:cxn modelId="{98FF01F8-548E-459B-8459-A1D0DC862F2B}" type="presOf" srcId="{A5D22C13-8BDA-40C1-83DE-7524AB6C3094}" destId="{D2A3373E-2BA5-4B05-AE34-EFBA1C392F53}" srcOrd="0" destOrd="0" presId="urn:microsoft.com/office/officeart/2005/8/layout/vList3#1"/>
    <dgm:cxn modelId="{EA3AF8D2-730A-440C-B99D-8C488F30EF98}" type="presOf" srcId="{D811B799-F780-4145-94A9-E94FC2C65FD4}" destId="{5FB0F6E3-007B-49F9-A7A2-F66BD9D6F553}" srcOrd="0" destOrd="0" presId="urn:microsoft.com/office/officeart/2005/8/layout/vList3#1"/>
    <dgm:cxn modelId="{15303FCE-8A14-4C47-8D18-33F24C09E583}" type="presOf" srcId="{E712B520-CAB7-4C82-8C63-9B2212F12748}" destId="{1D843F3F-8C13-42BB-AABA-45DB736664DE}" srcOrd="0" destOrd="0" presId="urn:microsoft.com/office/officeart/2005/8/layout/vList3#1"/>
    <dgm:cxn modelId="{8491A88F-AE64-423B-82C0-DFC8FDD46C89}" srcId="{E712B520-CAB7-4C82-8C63-9B2212F12748}" destId="{D811B799-F780-4145-94A9-E94FC2C65FD4}" srcOrd="4" destOrd="0" parTransId="{C6B7035C-5C94-49CD-8221-D646F87C8474}" sibTransId="{D39AA5FC-6CD7-4FC0-B2A4-5BEF31C7DD15}"/>
    <dgm:cxn modelId="{37AD0ADC-8CA2-4561-AA1D-E29886DA96C2}" srcId="{E712B520-CAB7-4C82-8C63-9B2212F12748}" destId="{A5D22C13-8BDA-40C1-83DE-7524AB6C3094}" srcOrd="0" destOrd="0" parTransId="{7AA94B95-3092-47B5-8419-5776365FAF89}" sibTransId="{0E8601C6-CD94-44A1-B97A-DE7D01AA8CCE}"/>
    <dgm:cxn modelId="{D546C19F-340C-4834-923C-98F1FD12754B}" type="presOf" srcId="{25E553BA-FE13-48C6-B989-06762F56CFFD}" destId="{4DF22B9F-5AFC-4333-A58B-029D51650361}" srcOrd="0" destOrd="0" presId="urn:microsoft.com/office/officeart/2005/8/layout/vList3#1"/>
    <dgm:cxn modelId="{47452AF0-F6AE-4AB5-B9C7-45FE406DBB7F}" type="presOf" srcId="{2B17A72B-735E-4D43-92D5-C80A68A3CFCE}" destId="{A6B5EBA0-F1E5-4BBA-A8E2-04691DBB07D7}" srcOrd="0" destOrd="0" presId="urn:microsoft.com/office/officeart/2005/8/layout/vList3#1"/>
    <dgm:cxn modelId="{46310B7B-5957-4577-9131-0085542F8F1F}" type="presOf" srcId="{048CF62D-A9F4-4F9A-9C23-412EB8BBE674}" destId="{7D1471D7-11B4-4CCA-840C-A5F4CCC21F6C}" srcOrd="0" destOrd="0" presId="urn:microsoft.com/office/officeart/2005/8/layout/vList3#1"/>
    <dgm:cxn modelId="{F123D3B9-E16D-4DA6-BBD0-94191ED3A37C}" srcId="{E712B520-CAB7-4C82-8C63-9B2212F12748}" destId="{25E553BA-FE13-48C6-B989-06762F56CFFD}" srcOrd="2" destOrd="0" parTransId="{7BF8DC3D-3714-4EC3-8B9E-4D802949E107}" sibTransId="{901BDB0D-9C9E-42C3-842D-774F5C9158D0}"/>
    <dgm:cxn modelId="{E1903DCB-492A-49B0-B990-4295C8436708}" type="presParOf" srcId="{1D843F3F-8C13-42BB-AABA-45DB736664DE}" destId="{E611C8F3-6016-4832-B076-C37DF8D7EBB7}" srcOrd="0" destOrd="0" presId="urn:microsoft.com/office/officeart/2005/8/layout/vList3#1"/>
    <dgm:cxn modelId="{CA55F947-1A6B-402B-8AB6-D61CE846B4F5}" type="presParOf" srcId="{E611C8F3-6016-4832-B076-C37DF8D7EBB7}" destId="{E3D045B3-51CF-4D03-BB67-3CAF86CCEA89}" srcOrd="0" destOrd="0" presId="urn:microsoft.com/office/officeart/2005/8/layout/vList3#1"/>
    <dgm:cxn modelId="{D1A92959-C284-410D-87D1-1EE7CFF6C471}" type="presParOf" srcId="{E611C8F3-6016-4832-B076-C37DF8D7EBB7}" destId="{D2A3373E-2BA5-4B05-AE34-EFBA1C392F53}" srcOrd="1" destOrd="0" presId="urn:microsoft.com/office/officeart/2005/8/layout/vList3#1"/>
    <dgm:cxn modelId="{8C5FC340-C217-446F-9702-00AD49F01B8F}" type="presParOf" srcId="{1D843F3F-8C13-42BB-AABA-45DB736664DE}" destId="{CDB1432A-8C48-48CC-8433-E5DE1D34C83D}" srcOrd="1" destOrd="0" presId="urn:microsoft.com/office/officeart/2005/8/layout/vList3#1"/>
    <dgm:cxn modelId="{E113728C-9598-482A-A7AD-AA76AD2D5808}" type="presParOf" srcId="{1D843F3F-8C13-42BB-AABA-45DB736664DE}" destId="{FFA21BF9-06F6-4749-85B5-D119BC3B6007}" srcOrd="2" destOrd="0" presId="urn:microsoft.com/office/officeart/2005/8/layout/vList3#1"/>
    <dgm:cxn modelId="{6FF5A41D-66B0-4D39-BE02-02A39661DE58}" type="presParOf" srcId="{FFA21BF9-06F6-4749-85B5-D119BC3B6007}" destId="{39E38956-B1A9-4271-9B0A-6998E0AF94E2}" srcOrd="0" destOrd="0" presId="urn:microsoft.com/office/officeart/2005/8/layout/vList3#1"/>
    <dgm:cxn modelId="{D1CD2612-349F-4601-98A0-BD4C2EC87A16}" type="presParOf" srcId="{FFA21BF9-06F6-4749-85B5-D119BC3B6007}" destId="{A6B5EBA0-F1E5-4BBA-A8E2-04691DBB07D7}" srcOrd="1" destOrd="0" presId="urn:microsoft.com/office/officeart/2005/8/layout/vList3#1"/>
    <dgm:cxn modelId="{E4C3BCC7-BA09-45E9-AACB-F2FB3D3404D8}" type="presParOf" srcId="{1D843F3F-8C13-42BB-AABA-45DB736664DE}" destId="{F8DCDF6A-A6EA-4B3C-9C33-559F488FEF30}" srcOrd="3" destOrd="0" presId="urn:microsoft.com/office/officeart/2005/8/layout/vList3#1"/>
    <dgm:cxn modelId="{5F85646B-110C-40C1-AF9C-3B2AAAC94C92}" type="presParOf" srcId="{1D843F3F-8C13-42BB-AABA-45DB736664DE}" destId="{54A2FBF8-BC9D-40B9-8CFA-ADCCDF38B3F4}" srcOrd="4" destOrd="0" presId="urn:microsoft.com/office/officeart/2005/8/layout/vList3#1"/>
    <dgm:cxn modelId="{4CE98A2F-658D-424B-8280-2A4E2FF6B823}" type="presParOf" srcId="{54A2FBF8-BC9D-40B9-8CFA-ADCCDF38B3F4}" destId="{543962FB-B052-4BC8-A454-361B0FFDCCDC}" srcOrd="0" destOrd="0" presId="urn:microsoft.com/office/officeart/2005/8/layout/vList3#1"/>
    <dgm:cxn modelId="{327242F2-4060-4476-B640-4DB7FA4248EB}" type="presParOf" srcId="{54A2FBF8-BC9D-40B9-8CFA-ADCCDF38B3F4}" destId="{4DF22B9F-5AFC-4333-A58B-029D51650361}" srcOrd="1" destOrd="0" presId="urn:microsoft.com/office/officeart/2005/8/layout/vList3#1"/>
    <dgm:cxn modelId="{AC7B3FE9-4B0B-48FC-B8E7-8EBF39403DD1}" type="presParOf" srcId="{1D843F3F-8C13-42BB-AABA-45DB736664DE}" destId="{A5EDF638-637F-4EB9-A247-FF6B33E59959}" srcOrd="5" destOrd="0" presId="urn:microsoft.com/office/officeart/2005/8/layout/vList3#1"/>
    <dgm:cxn modelId="{AD2042D6-7F14-48F7-91BF-2796D95CF017}" type="presParOf" srcId="{1D843F3F-8C13-42BB-AABA-45DB736664DE}" destId="{E6F8A4FE-2719-450C-96C3-FF8D04045356}" srcOrd="6" destOrd="0" presId="urn:microsoft.com/office/officeart/2005/8/layout/vList3#1"/>
    <dgm:cxn modelId="{45088980-7C43-4A1D-A7DD-783E941D2DC6}" type="presParOf" srcId="{E6F8A4FE-2719-450C-96C3-FF8D04045356}" destId="{11958F17-5DEB-47FF-837A-9248008CBC05}" srcOrd="0" destOrd="0" presId="urn:microsoft.com/office/officeart/2005/8/layout/vList3#1"/>
    <dgm:cxn modelId="{BD3D6887-B9D0-4020-B7AE-7CA457DDC317}" type="presParOf" srcId="{E6F8A4FE-2719-450C-96C3-FF8D04045356}" destId="{7D1471D7-11B4-4CCA-840C-A5F4CCC21F6C}" srcOrd="1" destOrd="0" presId="urn:microsoft.com/office/officeart/2005/8/layout/vList3#1"/>
    <dgm:cxn modelId="{37269E3B-5144-4F44-8521-6DA4A3AE14B0}" type="presParOf" srcId="{1D843F3F-8C13-42BB-AABA-45DB736664DE}" destId="{3D43F857-A25D-4029-877C-10382DE800B2}" srcOrd="7" destOrd="0" presId="urn:microsoft.com/office/officeart/2005/8/layout/vList3#1"/>
    <dgm:cxn modelId="{178B6437-7B3B-4894-A769-646CA959AB31}" type="presParOf" srcId="{1D843F3F-8C13-42BB-AABA-45DB736664DE}" destId="{123448E8-5A9C-4296-8002-5AFEC1AA2547}" srcOrd="8" destOrd="0" presId="urn:microsoft.com/office/officeart/2005/8/layout/vList3#1"/>
    <dgm:cxn modelId="{C64C0036-3086-4C83-8AD3-F5007B345959}" type="presParOf" srcId="{123448E8-5A9C-4296-8002-5AFEC1AA2547}" destId="{6F69463D-883B-4796-935E-FC6331E4EBE2}" srcOrd="0" destOrd="0" presId="urn:microsoft.com/office/officeart/2005/8/layout/vList3#1"/>
    <dgm:cxn modelId="{74D9D431-9BE7-45D1-B9FB-2E5C7EDE3CCD}" type="presParOf" srcId="{123448E8-5A9C-4296-8002-5AFEC1AA2547}" destId="{5FB0F6E3-007B-49F9-A7A2-F66BD9D6F553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6F6319-F977-4AE8-94B7-A45E44FC8E84}" type="doc">
      <dgm:prSet loTypeId="urn:microsoft.com/office/officeart/2005/8/layout/list1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4833720-3B91-4161-BE9A-084091D1B7F6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Перерыв между уроками и занятиями в ОДОД: 1 час (дома)</a:t>
          </a:r>
          <a:endParaRPr lang="ru-RU" sz="2400" dirty="0"/>
        </a:p>
      </dgm:t>
    </dgm:pt>
    <dgm:pt modelId="{9F0B54B0-1137-48FB-B517-EDFD78843783}" type="parTrans" cxnId="{005D7A2B-34D4-4813-A96E-ABA3CA312474}">
      <dgm:prSet/>
      <dgm:spPr/>
      <dgm:t>
        <a:bodyPr/>
        <a:lstStyle/>
        <a:p>
          <a:endParaRPr lang="ru-RU" sz="2400"/>
        </a:p>
      </dgm:t>
    </dgm:pt>
    <dgm:pt modelId="{9BC34526-8F4A-41F4-833F-9D630E1BDEA7}" type="sibTrans" cxnId="{005D7A2B-34D4-4813-A96E-ABA3CA312474}">
      <dgm:prSet/>
      <dgm:spPr/>
      <dgm:t>
        <a:bodyPr/>
        <a:lstStyle/>
        <a:p>
          <a:endParaRPr lang="ru-RU" sz="2400"/>
        </a:p>
      </dgm:t>
    </dgm:pt>
    <dgm:pt modelId="{8A9E2B67-8FE3-4E9D-96F1-D3BE370496DB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Сокращение времени занятия: 40 мин + 5 мин (дезинфекция)</a:t>
          </a:r>
          <a:endParaRPr lang="ru-RU" sz="2400" dirty="0"/>
        </a:p>
      </dgm:t>
    </dgm:pt>
    <dgm:pt modelId="{FB43DF25-8AE1-4722-A53B-A312AE51B9ED}" type="parTrans" cxnId="{955B200C-DB17-4E2A-97A5-6C20658A6885}">
      <dgm:prSet/>
      <dgm:spPr/>
      <dgm:t>
        <a:bodyPr/>
        <a:lstStyle/>
        <a:p>
          <a:endParaRPr lang="ru-RU" sz="2400"/>
        </a:p>
      </dgm:t>
    </dgm:pt>
    <dgm:pt modelId="{D92216B9-E260-4DE1-A5D4-FC25E161C042}" type="sibTrans" cxnId="{955B200C-DB17-4E2A-97A5-6C20658A6885}">
      <dgm:prSet/>
      <dgm:spPr/>
      <dgm:t>
        <a:bodyPr/>
        <a:lstStyle/>
        <a:p>
          <a:endParaRPr lang="ru-RU" sz="2400"/>
        </a:p>
      </dgm:t>
    </dgm:pt>
    <dgm:pt modelId="{A4900E64-AF0D-4EDC-93AF-84784EBD223D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225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Частичный перевод аудиторных часов</a:t>
          </a:r>
          <a:r>
            <a:rPr lang="en-US" sz="225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II </a:t>
          </a:r>
          <a:r>
            <a:rPr lang="ru-RU" sz="225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 </a:t>
          </a:r>
          <a:r>
            <a:rPr lang="en-US" sz="225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III </a:t>
          </a:r>
          <a:r>
            <a:rPr lang="ru-RU" sz="225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года обучения в дистанционный формат</a:t>
          </a:r>
          <a:endParaRPr lang="ru-RU" sz="2250" dirty="0"/>
        </a:p>
      </dgm:t>
    </dgm:pt>
    <dgm:pt modelId="{F15CB35D-E021-4D9A-8ED9-BCC5D07C7A70}" type="parTrans" cxnId="{FD282F4C-6C0A-4C08-B80C-A813A354DFA1}">
      <dgm:prSet/>
      <dgm:spPr/>
      <dgm:t>
        <a:bodyPr/>
        <a:lstStyle/>
        <a:p>
          <a:endParaRPr lang="ru-RU" sz="2400"/>
        </a:p>
      </dgm:t>
    </dgm:pt>
    <dgm:pt modelId="{613B79CD-6CBC-43E9-8E48-C15E6160C46D}" type="sibTrans" cxnId="{FD282F4C-6C0A-4C08-B80C-A813A354DFA1}">
      <dgm:prSet/>
      <dgm:spPr/>
      <dgm:t>
        <a:bodyPr/>
        <a:lstStyle/>
        <a:p>
          <a:endParaRPr lang="ru-RU" sz="2400"/>
        </a:p>
      </dgm:t>
    </dgm:pt>
    <dgm:pt modelId="{493BAB57-40A7-489B-AC13-AB8AD08AA0A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Максимальное увеличение часов занятий на открытом воздухе</a:t>
          </a:r>
          <a:endParaRPr lang="ru-RU" sz="2400" dirty="0"/>
        </a:p>
      </dgm:t>
    </dgm:pt>
    <dgm:pt modelId="{4F6A7433-309E-436E-9FCB-B6E06E76055D}" type="parTrans" cxnId="{2E0B6DFC-A8B8-429F-88FD-65C131FD2F94}">
      <dgm:prSet/>
      <dgm:spPr/>
      <dgm:t>
        <a:bodyPr/>
        <a:lstStyle/>
        <a:p>
          <a:endParaRPr lang="ru-RU" sz="2400"/>
        </a:p>
      </dgm:t>
    </dgm:pt>
    <dgm:pt modelId="{7659A374-BFFC-463B-94E3-369567A6A941}" type="sibTrans" cxnId="{2E0B6DFC-A8B8-429F-88FD-65C131FD2F94}">
      <dgm:prSet/>
      <dgm:spPr/>
      <dgm:t>
        <a:bodyPr/>
        <a:lstStyle/>
        <a:p>
          <a:endParaRPr lang="ru-RU" sz="2400"/>
        </a:p>
      </dgm:t>
    </dgm:pt>
    <dgm:pt modelId="{351C72A3-FD2D-4C91-B118-0B5438D3341C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Увеличение числа занятий в форме образовательных экскурсий</a:t>
          </a:r>
          <a:endParaRPr lang="ru-RU" sz="2400" dirty="0"/>
        </a:p>
      </dgm:t>
    </dgm:pt>
    <dgm:pt modelId="{9A5574F1-5DC5-4050-B12D-F035DB353831}" type="parTrans" cxnId="{6AB47157-3D41-4081-8DDA-070677EBCF6C}">
      <dgm:prSet/>
      <dgm:spPr/>
      <dgm:t>
        <a:bodyPr/>
        <a:lstStyle/>
        <a:p>
          <a:endParaRPr lang="ru-RU" sz="2400"/>
        </a:p>
      </dgm:t>
    </dgm:pt>
    <dgm:pt modelId="{F861CE61-07DF-478D-BE86-F9CB8B7AFB33}" type="sibTrans" cxnId="{6AB47157-3D41-4081-8DDA-070677EBCF6C}">
      <dgm:prSet/>
      <dgm:spPr/>
      <dgm:t>
        <a:bodyPr/>
        <a:lstStyle/>
        <a:p>
          <a:endParaRPr lang="ru-RU" sz="2400"/>
        </a:p>
      </dgm:t>
    </dgm:pt>
    <dgm:pt modelId="{D9D3B4BE-DEA7-4410-814E-17403BD4D0A6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4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Группы </a:t>
          </a:r>
          <a:r>
            <a:rPr lang="en-US" sz="24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24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года обучения формируются на основе одного класса</a:t>
          </a:r>
          <a:endParaRPr lang="ru-RU" sz="2400" dirty="0"/>
        </a:p>
      </dgm:t>
    </dgm:pt>
    <dgm:pt modelId="{EA7BB517-AE6A-4211-900D-82214B0912A4}" type="parTrans" cxnId="{E9753E42-6893-4C9F-A22F-0A6D3BBF7813}">
      <dgm:prSet/>
      <dgm:spPr/>
      <dgm:t>
        <a:bodyPr/>
        <a:lstStyle/>
        <a:p>
          <a:endParaRPr lang="ru-RU" sz="2400"/>
        </a:p>
      </dgm:t>
    </dgm:pt>
    <dgm:pt modelId="{658FFE49-B219-4FEC-B4BD-7753DC5E9A8F}" type="sibTrans" cxnId="{E9753E42-6893-4C9F-A22F-0A6D3BBF7813}">
      <dgm:prSet/>
      <dgm:spPr/>
      <dgm:t>
        <a:bodyPr/>
        <a:lstStyle/>
        <a:p>
          <a:endParaRPr lang="ru-RU" sz="2400"/>
        </a:p>
      </dgm:t>
    </dgm:pt>
    <dgm:pt modelId="{A17B832B-E30E-4458-BEE1-61BEF4AA45C6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4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обучающихся из других ОО занятия проводятся в дистанционном формате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30609B-5A1E-4233-826B-418A5C815A99}" type="parTrans" cxnId="{2A9193F9-0F91-4250-B834-B070F345A09C}">
      <dgm:prSet/>
      <dgm:spPr/>
      <dgm:t>
        <a:bodyPr/>
        <a:lstStyle/>
        <a:p>
          <a:endParaRPr lang="ru-RU" sz="2400"/>
        </a:p>
      </dgm:t>
    </dgm:pt>
    <dgm:pt modelId="{6D3F3C28-DCF7-4C5C-AA44-55DD76F79E16}" type="sibTrans" cxnId="{2A9193F9-0F91-4250-B834-B070F345A09C}">
      <dgm:prSet/>
      <dgm:spPr/>
      <dgm:t>
        <a:bodyPr/>
        <a:lstStyle/>
        <a:p>
          <a:endParaRPr lang="ru-RU" sz="2400"/>
        </a:p>
      </dgm:t>
    </dgm:pt>
    <dgm:pt modelId="{BEAA0D5A-D0C9-4928-A7ED-8BC2A79BEE14}" type="pres">
      <dgm:prSet presAssocID="{CA6F6319-F977-4AE8-94B7-A45E44FC8E8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9EA16A-02DA-4C99-8F91-9BA0F75FA361}" type="pres">
      <dgm:prSet presAssocID="{54833720-3B91-4161-BE9A-084091D1B7F6}" presName="parentLin" presStyleCnt="0"/>
      <dgm:spPr/>
    </dgm:pt>
    <dgm:pt modelId="{3E8A5044-E14C-42BE-862C-CA370EA8AE22}" type="pres">
      <dgm:prSet presAssocID="{54833720-3B91-4161-BE9A-084091D1B7F6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A07984E3-38F0-48AA-BB66-34D0DDC508D6}" type="pres">
      <dgm:prSet presAssocID="{54833720-3B91-4161-BE9A-084091D1B7F6}" presName="parentText" presStyleLbl="node1" presStyleIdx="0" presStyleCnt="7" custScaleX="137022" custLinFactNeighborX="-754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2C24E-CDB2-4965-AF13-80E691579013}" type="pres">
      <dgm:prSet presAssocID="{54833720-3B91-4161-BE9A-084091D1B7F6}" presName="negativeSpace" presStyleCnt="0"/>
      <dgm:spPr/>
    </dgm:pt>
    <dgm:pt modelId="{9FD1056E-776A-4589-A4A2-184EF560F2EF}" type="pres">
      <dgm:prSet presAssocID="{54833720-3B91-4161-BE9A-084091D1B7F6}" presName="childText" presStyleLbl="conFgAcc1" presStyleIdx="0" presStyleCnt="7">
        <dgm:presLayoutVars>
          <dgm:bulletEnabled val="1"/>
        </dgm:presLayoutVars>
      </dgm:prSet>
      <dgm:spPr/>
    </dgm:pt>
    <dgm:pt modelId="{6E3A0850-FEC1-41D1-A14B-5EDFD07385EE}" type="pres">
      <dgm:prSet presAssocID="{9BC34526-8F4A-41F4-833F-9D630E1BDEA7}" presName="spaceBetweenRectangles" presStyleCnt="0"/>
      <dgm:spPr/>
    </dgm:pt>
    <dgm:pt modelId="{9180DB1B-75DB-4EBE-A1A4-D9BDBC6ACBE8}" type="pres">
      <dgm:prSet presAssocID="{8A9E2B67-8FE3-4E9D-96F1-D3BE370496DB}" presName="parentLin" presStyleCnt="0"/>
      <dgm:spPr/>
    </dgm:pt>
    <dgm:pt modelId="{77718BA6-7D88-4355-A432-CD7B41B7237E}" type="pres">
      <dgm:prSet presAssocID="{8A9E2B67-8FE3-4E9D-96F1-D3BE370496DB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14869017-332E-4E7B-AB96-3D8F1B72A8D9}" type="pres">
      <dgm:prSet presAssocID="{8A9E2B67-8FE3-4E9D-96F1-D3BE370496DB}" presName="parentText" presStyleLbl="node1" presStyleIdx="1" presStyleCnt="7" custScaleX="137022" custLinFactNeighborX="-754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AC2C8A-FEF5-419C-9A9E-A791DCA74B33}" type="pres">
      <dgm:prSet presAssocID="{8A9E2B67-8FE3-4E9D-96F1-D3BE370496DB}" presName="negativeSpace" presStyleCnt="0"/>
      <dgm:spPr/>
    </dgm:pt>
    <dgm:pt modelId="{01FA0B45-4CD6-433B-8250-C0D7B771B839}" type="pres">
      <dgm:prSet presAssocID="{8A9E2B67-8FE3-4E9D-96F1-D3BE370496DB}" presName="childText" presStyleLbl="conFgAcc1" presStyleIdx="1" presStyleCnt="7">
        <dgm:presLayoutVars>
          <dgm:bulletEnabled val="1"/>
        </dgm:presLayoutVars>
      </dgm:prSet>
      <dgm:spPr/>
    </dgm:pt>
    <dgm:pt modelId="{35EAD615-C890-4BE3-A0F9-F397B8E887C6}" type="pres">
      <dgm:prSet presAssocID="{D92216B9-E260-4DE1-A5D4-FC25E161C042}" presName="spaceBetweenRectangles" presStyleCnt="0"/>
      <dgm:spPr/>
    </dgm:pt>
    <dgm:pt modelId="{63085685-825D-4A93-AB02-E377827F2F4E}" type="pres">
      <dgm:prSet presAssocID="{A4900E64-AF0D-4EDC-93AF-84784EBD223D}" presName="parentLin" presStyleCnt="0"/>
      <dgm:spPr/>
    </dgm:pt>
    <dgm:pt modelId="{731431E3-E5FF-447B-A929-23D49AC61589}" type="pres">
      <dgm:prSet presAssocID="{A4900E64-AF0D-4EDC-93AF-84784EBD223D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2BCC67C4-1A3C-4B21-962B-EB6DDFED7A71}" type="pres">
      <dgm:prSet presAssocID="{A4900E64-AF0D-4EDC-93AF-84784EBD223D}" presName="parentText" presStyleLbl="node1" presStyleIdx="2" presStyleCnt="7" custScaleX="137022" custLinFactNeighborX="-754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C362B-FB78-4C46-AAB2-7CEB5839951C}" type="pres">
      <dgm:prSet presAssocID="{A4900E64-AF0D-4EDC-93AF-84784EBD223D}" presName="negativeSpace" presStyleCnt="0"/>
      <dgm:spPr/>
    </dgm:pt>
    <dgm:pt modelId="{40658705-8B9B-4895-87BE-DF25279400AE}" type="pres">
      <dgm:prSet presAssocID="{A4900E64-AF0D-4EDC-93AF-84784EBD223D}" presName="childText" presStyleLbl="conFgAcc1" presStyleIdx="2" presStyleCnt="7">
        <dgm:presLayoutVars>
          <dgm:bulletEnabled val="1"/>
        </dgm:presLayoutVars>
      </dgm:prSet>
      <dgm:spPr/>
    </dgm:pt>
    <dgm:pt modelId="{82D36389-99B5-4E15-AE84-BB38C61F459C}" type="pres">
      <dgm:prSet presAssocID="{613B79CD-6CBC-43E9-8E48-C15E6160C46D}" presName="spaceBetweenRectangles" presStyleCnt="0"/>
      <dgm:spPr/>
    </dgm:pt>
    <dgm:pt modelId="{19DFD3B6-6148-4203-A0C7-63243FC7A78B}" type="pres">
      <dgm:prSet presAssocID="{493BAB57-40A7-489B-AC13-AB8AD08AA0A8}" presName="parentLin" presStyleCnt="0"/>
      <dgm:spPr/>
    </dgm:pt>
    <dgm:pt modelId="{409B4229-053C-4B96-A8E4-E9CA5AFA5CE1}" type="pres">
      <dgm:prSet presAssocID="{493BAB57-40A7-489B-AC13-AB8AD08AA0A8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9AE17A11-3846-4A76-888C-50EABB444391}" type="pres">
      <dgm:prSet presAssocID="{493BAB57-40A7-489B-AC13-AB8AD08AA0A8}" presName="parentText" presStyleLbl="node1" presStyleIdx="3" presStyleCnt="7" custScaleX="137022" custLinFactNeighborX="-754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56493-5D01-49B0-B2DB-B67D3671C9A6}" type="pres">
      <dgm:prSet presAssocID="{493BAB57-40A7-489B-AC13-AB8AD08AA0A8}" presName="negativeSpace" presStyleCnt="0"/>
      <dgm:spPr/>
    </dgm:pt>
    <dgm:pt modelId="{38FDAA00-627E-4B30-9E1F-6488A7BE85C5}" type="pres">
      <dgm:prSet presAssocID="{493BAB57-40A7-489B-AC13-AB8AD08AA0A8}" presName="childText" presStyleLbl="conFgAcc1" presStyleIdx="3" presStyleCnt="7">
        <dgm:presLayoutVars>
          <dgm:bulletEnabled val="1"/>
        </dgm:presLayoutVars>
      </dgm:prSet>
      <dgm:spPr/>
    </dgm:pt>
    <dgm:pt modelId="{2C0EACA9-5C9F-4876-85FB-0623FB485FBA}" type="pres">
      <dgm:prSet presAssocID="{7659A374-BFFC-463B-94E3-369567A6A941}" presName="spaceBetweenRectangles" presStyleCnt="0"/>
      <dgm:spPr/>
    </dgm:pt>
    <dgm:pt modelId="{A816860F-4925-496F-83A7-1B5491A67762}" type="pres">
      <dgm:prSet presAssocID="{351C72A3-FD2D-4C91-B118-0B5438D3341C}" presName="parentLin" presStyleCnt="0"/>
      <dgm:spPr/>
    </dgm:pt>
    <dgm:pt modelId="{EA222409-570D-43A1-B49E-45B0A1E8DC38}" type="pres">
      <dgm:prSet presAssocID="{351C72A3-FD2D-4C91-B118-0B5438D3341C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EAB9861B-64D3-415B-87C9-03FECE22D880}" type="pres">
      <dgm:prSet presAssocID="{351C72A3-FD2D-4C91-B118-0B5438D3341C}" presName="parentText" presStyleLbl="node1" presStyleIdx="4" presStyleCnt="7" custScaleX="137022" custLinFactNeighborX="-754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D9F8F-A53D-49D7-B483-83D70C1286A4}" type="pres">
      <dgm:prSet presAssocID="{351C72A3-FD2D-4C91-B118-0B5438D3341C}" presName="negativeSpace" presStyleCnt="0"/>
      <dgm:spPr/>
    </dgm:pt>
    <dgm:pt modelId="{40C33F28-65D6-46BB-8ABA-4B004E680361}" type="pres">
      <dgm:prSet presAssocID="{351C72A3-FD2D-4C91-B118-0B5438D3341C}" presName="childText" presStyleLbl="conFgAcc1" presStyleIdx="4" presStyleCnt="7">
        <dgm:presLayoutVars>
          <dgm:bulletEnabled val="1"/>
        </dgm:presLayoutVars>
      </dgm:prSet>
      <dgm:spPr/>
    </dgm:pt>
    <dgm:pt modelId="{D1DD4F73-EA20-4CA2-BDAB-DD9D486868DE}" type="pres">
      <dgm:prSet presAssocID="{F861CE61-07DF-478D-BE86-F9CB8B7AFB33}" presName="spaceBetweenRectangles" presStyleCnt="0"/>
      <dgm:spPr/>
    </dgm:pt>
    <dgm:pt modelId="{634F87FA-DCC5-49C4-9001-F657278FCF25}" type="pres">
      <dgm:prSet presAssocID="{D9D3B4BE-DEA7-4410-814E-17403BD4D0A6}" presName="parentLin" presStyleCnt="0"/>
      <dgm:spPr/>
    </dgm:pt>
    <dgm:pt modelId="{A9CC725D-5910-4C3B-A5A7-08BE46643C0F}" type="pres">
      <dgm:prSet presAssocID="{D9D3B4BE-DEA7-4410-814E-17403BD4D0A6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7127A042-847E-4554-A570-399A54F17DE1}" type="pres">
      <dgm:prSet presAssocID="{D9D3B4BE-DEA7-4410-814E-17403BD4D0A6}" presName="parentText" presStyleLbl="node1" presStyleIdx="5" presStyleCnt="7" custScaleX="137022" custLinFactNeighborX="-754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E4558-1A0E-4BFB-9B5D-56BBCDF81CE4}" type="pres">
      <dgm:prSet presAssocID="{D9D3B4BE-DEA7-4410-814E-17403BD4D0A6}" presName="negativeSpace" presStyleCnt="0"/>
      <dgm:spPr/>
    </dgm:pt>
    <dgm:pt modelId="{3DE7845D-C874-4154-BB86-9B2AEB3FFCF8}" type="pres">
      <dgm:prSet presAssocID="{D9D3B4BE-DEA7-4410-814E-17403BD4D0A6}" presName="childText" presStyleLbl="conFgAcc1" presStyleIdx="5" presStyleCnt="7">
        <dgm:presLayoutVars>
          <dgm:bulletEnabled val="1"/>
        </dgm:presLayoutVars>
      </dgm:prSet>
      <dgm:spPr/>
    </dgm:pt>
    <dgm:pt modelId="{4DDC8BED-A7BA-4D60-AC79-320B9FC09E0B}" type="pres">
      <dgm:prSet presAssocID="{658FFE49-B219-4FEC-B4BD-7753DC5E9A8F}" presName="spaceBetweenRectangles" presStyleCnt="0"/>
      <dgm:spPr/>
    </dgm:pt>
    <dgm:pt modelId="{FE9DB15A-3177-42C1-8A6D-BE8E61252D54}" type="pres">
      <dgm:prSet presAssocID="{A17B832B-E30E-4458-BEE1-61BEF4AA45C6}" presName="parentLin" presStyleCnt="0"/>
      <dgm:spPr/>
    </dgm:pt>
    <dgm:pt modelId="{C1E196BC-D258-4D9A-9B0B-52DC497BB5A4}" type="pres">
      <dgm:prSet presAssocID="{A17B832B-E30E-4458-BEE1-61BEF4AA45C6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34DD50FD-3B83-4098-AEC2-3FA6FA1CC8DE}" type="pres">
      <dgm:prSet presAssocID="{A17B832B-E30E-4458-BEE1-61BEF4AA45C6}" presName="parentText" presStyleLbl="node1" presStyleIdx="6" presStyleCnt="7" custScaleX="137022" custLinFactNeighborX="-754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09326-A73F-4F23-8211-79072EEB989E}" type="pres">
      <dgm:prSet presAssocID="{A17B832B-E30E-4458-BEE1-61BEF4AA45C6}" presName="negativeSpace" presStyleCnt="0"/>
      <dgm:spPr/>
    </dgm:pt>
    <dgm:pt modelId="{5C234224-4C8B-4B46-BCF8-8279B065D9CE}" type="pres">
      <dgm:prSet presAssocID="{A17B832B-E30E-4458-BEE1-61BEF4AA45C6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39C29B1B-46A7-4543-AE99-728E3511F472}" type="presOf" srcId="{D9D3B4BE-DEA7-4410-814E-17403BD4D0A6}" destId="{7127A042-847E-4554-A570-399A54F17DE1}" srcOrd="1" destOrd="0" presId="urn:microsoft.com/office/officeart/2005/8/layout/list1"/>
    <dgm:cxn modelId="{272237AE-5A76-40A8-9E5D-EDCECADD782F}" type="presOf" srcId="{A17B832B-E30E-4458-BEE1-61BEF4AA45C6}" destId="{C1E196BC-D258-4D9A-9B0B-52DC497BB5A4}" srcOrd="0" destOrd="0" presId="urn:microsoft.com/office/officeart/2005/8/layout/list1"/>
    <dgm:cxn modelId="{0397FB10-48F1-4A23-87F6-FDA4E53269A5}" type="presOf" srcId="{CA6F6319-F977-4AE8-94B7-A45E44FC8E84}" destId="{BEAA0D5A-D0C9-4928-A7ED-8BC2A79BEE14}" srcOrd="0" destOrd="0" presId="urn:microsoft.com/office/officeart/2005/8/layout/list1"/>
    <dgm:cxn modelId="{955B200C-DB17-4E2A-97A5-6C20658A6885}" srcId="{CA6F6319-F977-4AE8-94B7-A45E44FC8E84}" destId="{8A9E2B67-8FE3-4E9D-96F1-D3BE370496DB}" srcOrd="1" destOrd="0" parTransId="{FB43DF25-8AE1-4722-A53B-A312AE51B9ED}" sibTransId="{D92216B9-E260-4DE1-A5D4-FC25E161C042}"/>
    <dgm:cxn modelId="{695449B8-1424-474E-B055-AA5CF44A4F41}" type="presOf" srcId="{A4900E64-AF0D-4EDC-93AF-84784EBD223D}" destId="{731431E3-E5FF-447B-A929-23D49AC61589}" srcOrd="0" destOrd="0" presId="urn:microsoft.com/office/officeart/2005/8/layout/list1"/>
    <dgm:cxn modelId="{3FE453C5-2B3A-49E4-B2B7-0B25043E9416}" type="presOf" srcId="{8A9E2B67-8FE3-4E9D-96F1-D3BE370496DB}" destId="{77718BA6-7D88-4355-A432-CD7B41B7237E}" srcOrd="0" destOrd="0" presId="urn:microsoft.com/office/officeart/2005/8/layout/list1"/>
    <dgm:cxn modelId="{5F359F49-4E30-4A38-9F58-864BA3CBD48F}" type="presOf" srcId="{493BAB57-40A7-489B-AC13-AB8AD08AA0A8}" destId="{9AE17A11-3846-4A76-888C-50EABB444391}" srcOrd="1" destOrd="0" presId="urn:microsoft.com/office/officeart/2005/8/layout/list1"/>
    <dgm:cxn modelId="{BB5F9938-8FA9-45D9-AACF-55269609A243}" type="presOf" srcId="{A4900E64-AF0D-4EDC-93AF-84784EBD223D}" destId="{2BCC67C4-1A3C-4B21-962B-EB6DDFED7A71}" srcOrd="1" destOrd="0" presId="urn:microsoft.com/office/officeart/2005/8/layout/list1"/>
    <dgm:cxn modelId="{7F769AA9-84C7-4A23-8369-D351324455F4}" type="presOf" srcId="{493BAB57-40A7-489B-AC13-AB8AD08AA0A8}" destId="{409B4229-053C-4B96-A8E4-E9CA5AFA5CE1}" srcOrd="0" destOrd="0" presId="urn:microsoft.com/office/officeart/2005/8/layout/list1"/>
    <dgm:cxn modelId="{62C138E9-8B29-4EBC-BDA3-C192CC50902E}" type="presOf" srcId="{54833720-3B91-4161-BE9A-084091D1B7F6}" destId="{A07984E3-38F0-48AA-BB66-34D0DDC508D6}" srcOrd="1" destOrd="0" presId="urn:microsoft.com/office/officeart/2005/8/layout/list1"/>
    <dgm:cxn modelId="{005D7A2B-34D4-4813-A96E-ABA3CA312474}" srcId="{CA6F6319-F977-4AE8-94B7-A45E44FC8E84}" destId="{54833720-3B91-4161-BE9A-084091D1B7F6}" srcOrd="0" destOrd="0" parTransId="{9F0B54B0-1137-48FB-B517-EDFD78843783}" sibTransId="{9BC34526-8F4A-41F4-833F-9D630E1BDEA7}"/>
    <dgm:cxn modelId="{2E0B6DFC-A8B8-429F-88FD-65C131FD2F94}" srcId="{CA6F6319-F977-4AE8-94B7-A45E44FC8E84}" destId="{493BAB57-40A7-489B-AC13-AB8AD08AA0A8}" srcOrd="3" destOrd="0" parTransId="{4F6A7433-309E-436E-9FCB-B6E06E76055D}" sibTransId="{7659A374-BFFC-463B-94E3-369567A6A941}"/>
    <dgm:cxn modelId="{11E05E63-7705-4BBD-AAAF-500F5830F044}" type="presOf" srcId="{54833720-3B91-4161-BE9A-084091D1B7F6}" destId="{3E8A5044-E14C-42BE-862C-CA370EA8AE22}" srcOrd="0" destOrd="0" presId="urn:microsoft.com/office/officeart/2005/8/layout/list1"/>
    <dgm:cxn modelId="{63B9A620-50ED-4CB9-B9C2-CF900DB2B22D}" type="presOf" srcId="{A17B832B-E30E-4458-BEE1-61BEF4AA45C6}" destId="{34DD50FD-3B83-4098-AEC2-3FA6FA1CC8DE}" srcOrd="1" destOrd="0" presId="urn:microsoft.com/office/officeart/2005/8/layout/list1"/>
    <dgm:cxn modelId="{F3149432-10C1-475D-8F73-CFC4F425BFEA}" type="presOf" srcId="{351C72A3-FD2D-4C91-B118-0B5438D3341C}" destId="{EAB9861B-64D3-415B-87C9-03FECE22D880}" srcOrd="1" destOrd="0" presId="urn:microsoft.com/office/officeart/2005/8/layout/list1"/>
    <dgm:cxn modelId="{DD306D51-728D-4977-BA68-B2162476A87C}" type="presOf" srcId="{D9D3B4BE-DEA7-4410-814E-17403BD4D0A6}" destId="{A9CC725D-5910-4C3B-A5A7-08BE46643C0F}" srcOrd="0" destOrd="0" presId="urn:microsoft.com/office/officeart/2005/8/layout/list1"/>
    <dgm:cxn modelId="{0D0494A4-0058-4E7A-826C-ACBB338A2841}" type="presOf" srcId="{8A9E2B67-8FE3-4E9D-96F1-D3BE370496DB}" destId="{14869017-332E-4E7B-AB96-3D8F1B72A8D9}" srcOrd="1" destOrd="0" presId="urn:microsoft.com/office/officeart/2005/8/layout/list1"/>
    <dgm:cxn modelId="{E9753E42-6893-4C9F-A22F-0A6D3BBF7813}" srcId="{CA6F6319-F977-4AE8-94B7-A45E44FC8E84}" destId="{D9D3B4BE-DEA7-4410-814E-17403BD4D0A6}" srcOrd="5" destOrd="0" parTransId="{EA7BB517-AE6A-4211-900D-82214B0912A4}" sibTransId="{658FFE49-B219-4FEC-B4BD-7753DC5E9A8F}"/>
    <dgm:cxn modelId="{6AB47157-3D41-4081-8DDA-070677EBCF6C}" srcId="{CA6F6319-F977-4AE8-94B7-A45E44FC8E84}" destId="{351C72A3-FD2D-4C91-B118-0B5438D3341C}" srcOrd="4" destOrd="0" parTransId="{9A5574F1-5DC5-4050-B12D-F035DB353831}" sibTransId="{F861CE61-07DF-478D-BE86-F9CB8B7AFB33}"/>
    <dgm:cxn modelId="{FD282F4C-6C0A-4C08-B80C-A813A354DFA1}" srcId="{CA6F6319-F977-4AE8-94B7-A45E44FC8E84}" destId="{A4900E64-AF0D-4EDC-93AF-84784EBD223D}" srcOrd="2" destOrd="0" parTransId="{F15CB35D-E021-4D9A-8ED9-BCC5D07C7A70}" sibTransId="{613B79CD-6CBC-43E9-8E48-C15E6160C46D}"/>
    <dgm:cxn modelId="{D366AA13-121F-44A8-A3E2-627F8478E55B}" type="presOf" srcId="{351C72A3-FD2D-4C91-B118-0B5438D3341C}" destId="{EA222409-570D-43A1-B49E-45B0A1E8DC38}" srcOrd="0" destOrd="0" presId="urn:microsoft.com/office/officeart/2005/8/layout/list1"/>
    <dgm:cxn modelId="{2A9193F9-0F91-4250-B834-B070F345A09C}" srcId="{CA6F6319-F977-4AE8-94B7-A45E44FC8E84}" destId="{A17B832B-E30E-4458-BEE1-61BEF4AA45C6}" srcOrd="6" destOrd="0" parTransId="{C030609B-5A1E-4233-826B-418A5C815A99}" sibTransId="{6D3F3C28-DCF7-4C5C-AA44-55DD76F79E16}"/>
    <dgm:cxn modelId="{9269B5BE-35E4-4A2E-9FDB-2A2A22010A3B}" type="presParOf" srcId="{BEAA0D5A-D0C9-4928-A7ED-8BC2A79BEE14}" destId="{BC9EA16A-02DA-4C99-8F91-9BA0F75FA361}" srcOrd="0" destOrd="0" presId="urn:microsoft.com/office/officeart/2005/8/layout/list1"/>
    <dgm:cxn modelId="{8B536A9A-C7CB-493B-BE6E-52A1CBD71D2A}" type="presParOf" srcId="{BC9EA16A-02DA-4C99-8F91-9BA0F75FA361}" destId="{3E8A5044-E14C-42BE-862C-CA370EA8AE22}" srcOrd="0" destOrd="0" presId="urn:microsoft.com/office/officeart/2005/8/layout/list1"/>
    <dgm:cxn modelId="{DDEB8797-7322-48A6-9789-C465441BFDFF}" type="presParOf" srcId="{BC9EA16A-02DA-4C99-8F91-9BA0F75FA361}" destId="{A07984E3-38F0-48AA-BB66-34D0DDC508D6}" srcOrd="1" destOrd="0" presId="urn:microsoft.com/office/officeart/2005/8/layout/list1"/>
    <dgm:cxn modelId="{49EC5FB8-92C4-4982-A722-07D7E1FDA6BE}" type="presParOf" srcId="{BEAA0D5A-D0C9-4928-A7ED-8BC2A79BEE14}" destId="{4612C24E-CDB2-4965-AF13-80E691579013}" srcOrd="1" destOrd="0" presId="urn:microsoft.com/office/officeart/2005/8/layout/list1"/>
    <dgm:cxn modelId="{A6630E82-9028-4B5A-AC29-DF126227A738}" type="presParOf" srcId="{BEAA0D5A-D0C9-4928-A7ED-8BC2A79BEE14}" destId="{9FD1056E-776A-4589-A4A2-184EF560F2EF}" srcOrd="2" destOrd="0" presId="urn:microsoft.com/office/officeart/2005/8/layout/list1"/>
    <dgm:cxn modelId="{C81EC5EE-7DFA-40E9-9E27-2BA70CAE9AD6}" type="presParOf" srcId="{BEAA0D5A-D0C9-4928-A7ED-8BC2A79BEE14}" destId="{6E3A0850-FEC1-41D1-A14B-5EDFD07385EE}" srcOrd="3" destOrd="0" presId="urn:microsoft.com/office/officeart/2005/8/layout/list1"/>
    <dgm:cxn modelId="{C5E2FCA6-F1B6-4B58-8D46-B5F335294163}" type="presParOf" srcId="{BEAA0D5A-D0C9-4928-A7ED-8BC2A79BEE14}" destId="{9180DB1B-75DB-4EBE-A1A4-D9BDBC6ACBE8}" srcOrd="4" destOrd="0" presId="urn:microsoft.com/office/officeart/2005/8/layout/list1"/>
    <dgm:cxn modelId="{19FE7A14-F8D9-41A2-96C1-4B23D4FC6698}" type="presParOf" srcId="{9180DB1B-75DB-4EBE-A1A4-D9BDBC6ACBE8}" destId="{77718BA6-7D88-4355-A432-CD7B41B7237E}" srcOrd="0" destOrd="0" presId="urn:microsoft.com/office/officeart/2005/8/layout/list1"/>
    <dgm:cxn modelId="{2D7C8044-4517-4C57-8DB8-D3ADCED12DB0}" type="presParOf" srcId="{9180DB1B-75DB-4EBE-A1A4-D9BDBC6ACBE8}" destId="{14869017-332E-4E7B-AB96-3D8F1B72A8D9}" srcOrd="1" destOrd="0" presId="urn:microsoft.com/office/officeart/2005/8/layout/list1"/>
    <dgm:cxn modelId="{2B83894F-E6C9-430E-9298-BB022E63D5B2}" type="presParOf" srcId="{BEAA0D5A-D0C9-4928-A7ED-8BC2A79BEE14}" destId="{ADAC2C8A-FEF5-419C-9A9E-A791DCA74B33}" srcOrd="5" destOrd="0" presId="urn:microsoft.com/office/officeart/2005/8/layout/list1"/>
    <dgm:cxn modelId="{355A0E6A-92D6-4A0F-9640-801A8B7149E8}" type="presParOf" srcId="{BEAA0D5A-D0C9-4928-A7ED-8BC2A79BEE14}" destId="{01FA0B45-4CD6-433B-8250-C0D7B771B839}" srcOrd="6" destOrd="0" presId="urn:microsoft.com/office/officeart/2005/8/layout/list1"/>
    <dgm:cxn modelId="{61F35641-08EC-4683-A3DD-A38DC8665ECD}" type="presParOf" srcId="{BEAA0D5A-D0C9-4928-A7ED-8BC2A79BEE14}" destId="{35EAD615-C890-4BE3-A0F9-F397B8E887C6}" srcOrd="7" destOrd="0" presId="urn:microsoft.com/office/officeart/2005/8/layout/list1"/>
    <dgm:cxn modelId="{326CD4FA-97C3-4BA4-8BED-171A4DA826B5}" type="presParOf" srcId="{BEAA0D5A-D0C9-4928-A7ED-8BC2A79BEE14}" destId="{63085685-825D-4A93-AB02-E377827F2F4E}" srcOrd="8" destOrd="0" presId="urn:microsoft.com/office/officeart/2005/8/layout/list1"/>
    <dgm:cxn modelId="{0EA84055-2105-49BE-82A8-FAAAAB3A2079}" type="presParOf" srcId="{63085685-825D-4A93-AB02-E377827F2F4E}" destId="{731431E3-E5FF-447B-A929-23D49AC61589}" srcOrd="0" destOrd="0" presId="urn:microsoft.com/office/officeart/2005/8/layout/list1"/>
    <dgm:cxn modelId="{8E52FDFD-14C9-4F06-AF4A-6281BFAF31B8}" type="presParOf" srcId="{63085685-825D-4A93-AB02-E377827F2F4E}" destId="{2BCC67C4-1A3C-4B21-962B-EB6DDFED7A71}" srcOrd="1" destOrd="0" presId="urn:microsoft.com/office/officeart/2005/8/layout/list1"/>
    <dgm:cxn modelId="{4C571D5C-16B5-46CA-BDF3-144424724061}" type="presParOf" srcId="{BEAA0D5A-D0C9-4928-A7ED-8BC2A79BEE14}" destId="{F03C362B-FB78-4C46-AAB2-7CEB5839951C}" srcOrd="9" destOrd="0" presId="urn:microsoft.com/office/officeart/2005/8/layout/list1"/>
    <dgm:cxn modelId="{2810027D-53E5-4B00-B84B-5F605561EE73}" type="presParOf" srcId="{BEAA0D5A-D0C9-4928-A7ED-8BC2A79BEE14}" destId="{40658705-8B9B-4895-87BE-DF25279400AE}" srcOrd="10" destOrd="0" presId="urn:microsoft.com/office/officeart/2005/8/layout/list1"/>
    <dgm:cxn modelId="{14EC9ABE-2BA1-411B-A147-76D2CF4760AB}" type="presParOf" srcId="{BEAA0D5A-D0C9-4928-A7ED-8BC2A79BEE14}" destId="{82D36389-99B5-4E15-AE84-BB38C61F459C}" srcOrd="11" destOrd="0" presId="urn:microsoft.com/office/officeart/2005/8/layout/list1"/>
    <dgm:cxn modelId="{DC4A23D1-E733-48D9-93A3-914897D57E94}" type="presParOf" srcId="{BEAA0D5A-D0C9-4928-A7ED-8BC2A79BEE14}" destId="{19DFD3B6-6148-4203-A0C7-63243FC7A78B}" srcOrd="12" destOrd="0" presId="urn:microsoft.com/office/officeart/2005/8/layout/list1"/>
    <dgm:cxn modelId="{82D1CA1D-6376-4DE8-A559-A2C661F269C7}" type="presParOf" srcId="{19DFD3B6-6148-4203-A0C7-63243FC7A78B}" destId="{409B4229-053C-4B96-A8E4-E9CA5AFA5CE1}" srcOrd="0" destOrd="0" presId="urn:microsoft.com/office/officeart/2005/8/layout/list1"/>
    <dgm:cxn modelId="{0B36607C-6BE1-4976-B900-3287AE49FFA9}" type="presParOf" srcId="{19DFD3B6-6148-4203-A0C7-63243FC7A78B}" destId="{9AE17A11-3846-4A76-888C-50EABB444391}" srcOrd="1" destOrd="0" presId="urn:microsoft.com/office/officeart/2005/8/layout/list1"/>
    <dgm:cxn modelId="{A2427A91-3DC6-4B0E-902C-5721532D04B3}" type="presParOf" srcId="{BEAA0D5A-D0C9-4928-A7ED-8BC2A79BEE14}" destId="{13256493-5D01-49B0-B2DB-B67D3671C9A6}" srcOrd="13" destOrd="0" presId="urn:microsoft.com/office/officeart/2005/8/layout/list1"/>
    <dgm:cxn modelId="{7831D799-C579-4244-B262-B6DD2C8F7B89}" type="presParOf" srcId="{BEAA0D5A-D0C9-4928-A7ED-8BC2A79BEE14}" destId="{38FDAA00-627E-4B30-9E1F-6488A7BE85C5}" srcOrd="14" destOrd="0" presId="urn:microsoft.com/office/officeart/2005/8/layout/list1"/>
    <dgm:cxn modelId="{E6ADAE49-5FB4-44A2-9CD7-BBE5A6F7376B}" type="presParOf" srcId="{BEAA0D5A-D0C9-4928-A7ED-8BC2A79BEE14}" destId="{2C0EACA9-5C9F-4876-85FB-0623FB485FBA}" srcOrd="15" destOrd="0" presId="urn:microsoft.com/office/officeart/2005/8/layout/list1"/>
    <dgm:cxn modelId="{A9F68543-2AEF-4B22-8108-43BF6D8DFF4E}" type="presParOf" srcId="{BEAA0D5A-D0C9-4928-A7ED-8BC2A79BEE14}" destId="{A816860F-4925-496F-83A7-1B5491A67762}" srcOrd="16" destOrd="0" presId="urn:microsoft.com/office/officeart/2005/8/layout/list1"/>
    <dgm:cxn modelId="{F29DC093-1CD6-469D-BB77-EB4BF3DDD3AC}" type="presParOf" srcId="{A816860F-4925-496F-83A7-1B5491A67762}" destId="{EA222409-570D-43A1-B49E-45B0A1E8DC38}" srcOrd="0" destOrd="0" presId="urn:microsoft.com/office/officeart/2005/8/layout/list1"/>
    <dgm:cxn modelId="{1312DFF7-F607-4F19-B10A-C42A99BC2E5C}" type="presParOf" srcId="{A816860F-4925-496F-83A7-1B5491A67762}" destId="{EAB9861B-64D3-415B-87C9-03FECE22D880}" srcOrd="1" destOrd="0" presId="urn:microsoft.com/office/officeart/2005/8/layout/list1"/>
    <dgm:cxn modelId="{BFFF8921-01B7-45C6-BECF-A07A46D09D01}" type="presParOf" srcId="{BEAA0D5A-D0C9-4928-A7ED-8BC2A79BEE14}" destId="{3B3D9F8F-A53D-49D7-B483-83D70C1286A4}" srcOrd="17" destOrd="0" presId="urn:microsoft.com/office/officeart/2005/8/layout/list1"/>
    <dgm:cxn modelId="{6A95CB2A-C0FB-413E-9BF3-87E5B6EF580B}" type="presParOf" srcId="{BEAA0D5A-D0C9-4928-A7ED-8BC2A79BEE14}" destId="{40C33F28-65D6-46BB-8ABA-4B004E680361}" srcOrd="18" destOrd="0" presId="urn:microsoft.com/office/officeart/2005/8/layout/list1"/>
    <dgm:cxn modelId="{96B8F38F-01BA-47E7-9714-0EF6208FECDA}" type="presParOf" srcId="{BEAA0D5A-D0C9-4928-A7ED-8BC2A79BEE14}" destId="{D1DD4F73-EA20-4CA2-BDAB-DD9D486868DE}" srcOrd="19" destOrd="0" presId="urn:microsoft.com/office/officeart/2005/8/layout/list1"/>
    <dgm:cxn modelId="{6C4D5C52-C45D-4820-8038-182363908EDC}" type="presParOf" srcId="{BEAA0D5A-D0C9-4928-A7ED-8BC2A79BEE14}" destId="{634F87FA-DCC5-49C4-9001-F657278FCF25}" srcOrd="20" destOrd="0" presId="urn:microsoft.com/office/officeart/2005/8/layout/list1"/>
    <dgm:cxn modelId="{7EE089C8-1CA9-4D3D-AFE8-C389AF5FEA05}" type="presParOf" srcId="{634F87FA-DCC5-49C4-9001-F657278FCF25}" destId="{A9CC725D-5910-4C3B-A5A7-08BE46643C0F}" srcOrd="0" destOrd="0" presId="urn:microsoft.com/office/officeart/2005/8/layout/list1"/>
    <dgm:cxn modelId="{F6431464-AB07-493C-9BF3-D0D20FFB1D83}" type="presParOf" srcId="{634F87FA-DCC5-49C4-9001-F657278FCF25}" destId="{7127A042-847E-4554-A570-399A54F17DE1}" srcOrd="1" destOrd="0" presId="urn:microsoft.com/office/officeart/2005/8/layout/list1"/>
    <dgm:cxn modelId="{999F67E0-DE36-4384-8163-86643A30F591}" type="presParOf" srcId="{BEAA0D5A-D0C9-4928-A7ED-8BC2A79BEE14}" destId="{793E4558-1A0E-4BFB-9B5D-56BBCDF81CE4}" srcOrd="21" destOrd="0" presId="urn:microsoft.com/office/officeart/2005/8/layout/list1"/>
    <dgm:cxn modelId="{A2F737BE-C9D1-4998-8CB0-D362C8C7CCCF}" type="presParOf" srcId="{BEAA0D5A-D0C9-4928-A7ED-8BC2A79BEE14}" destId="{3DE7845D-C874-4154-BB86-9B2AEB3FFCF8}" srcOrd="22" destOrd="0" presId="urn:microsoft.com/office/officeart/2005/8/layout/list1"/>
    <dgm:cxn modelId="{9D00C2A9-A812-4352-94F0-DF35BBD428E8}" type="presParOf" srcId="{BEAA0D5A-D0C9-4928-A7ED-8BC2A79BEE14}" destId="{4DDC8BED-A7BA-4D60-AC79-320B9FC09E0B}" srcOrd="23" destOrd="0" presId="urn:microsoft.com/office/officeart/2005/8/layout/list1"/>
    <dgm:cxn modelId="{65FA3CA4-CBF3-4FEB-B3CC-30A68435CD38}" type="presParOf" srcId="{BEAA0D5A-D0C9-4928-A7ED-8BC2A79BEE14}" destId="{FE9DB15A-3177-42C1-8A6D-BE8E61252D54}" srcOrd="24" destOrd="0" presId="urn:microsoft.com/office/officeart/2005/8/layout/list1"/>
    <dgm:cxn modelId="{42D38548-E4DD-403A-B933-355BAC6558E6}" type="presParOf" srcId="{FE9DB15A-3177-42C1-8A6D-BE8E61252D54}" destId="{C1E196BC-D258-4D9A-9B0B-52DC497BB5A4}" srcOrd="0" destOrd="0" presId="urn:microsoft.com/office/officeart/2005/8/layout/list1"/>
    <dgm:cxn modelId="{35F36FFB-FD79-45E5-894F-DE1515214932}" type="presParOf" srcId="{FE9DB15A-3177-42C1-8A6D-BE8E61252D54}" destId="{34DD50FD-3B83-4098-AEC2-3FA6FA1CC8DE}" srcOrd="1" destOrd="0" presId="urn:microsoft.com/office/officeart/2005/8/layout/list1"/>
    <dgm:cxn modelId="{D22BEEDD-EF0B-44C4-872C-6C60E2EE51C2}" type="presParOf" srcId="{BEAA0D5A-D0C9-4928-A7ED-8BC2A79BEE14}" destId="{C6409326-A73F-4F23-8211-79072EEB989E}" srcOrd="25" destOrd="0" presId="urn:microsoft.com/office/officeart/2005/8/layout/list1"/>
    <dgm:cxn modelId="{BF401B11-2B61-4505-A011-9A68C7894799}" type="presParOf" srcId="{BEAA0D5A-D0C9-4928-A7ED-8BC2A79BEE14}" destId="{5C234224-4C8B-4B46-BCF8-8279B065D9CE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3373E-2BA5-4B05-AE34-EFBA1C392F53}">
      <dsp:nvSpPr>
        <dsp:cNvPr id="0" name=""/>
        <dsp:cNvSpPr/>
      </dsp:nvSpPr>
      <dsp:spPr>
        <a:xfrm rot="10800000">
          <a:off x="396062" y="2875"/>
          <a:ext cx="12239970" cy="1272848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29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Санитарно-эпидемиологические правила СП 2.4.2.2821-10 «Санитарно-эпидемиологические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требования к условиям и организации обучения в общеобразовательных учреждениях»,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утвержденные постановлением Главного государственного санитарного врача РФ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 </a:t>
          </a:r>
          <a:r>
            <a:rPr lang="ru-RU" sz="24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29.12.2010</a:t>
          </a:r>
          <a:r>
            <a:rPr lang="ru-RU" sz="18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№ 189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714274" y="2875"/>
        <a:ext cx="11921758" cy="1272848"/>
      </dsp:txXfrm>
    </dsp:sp>
    <dsp:sp modelId="{E3D045B3-51CF-4D03-BB67-3CAF86CCEA89}">
      <dsp:nvSpPr>
        <dsp:cNvPr id="0" name=""/>
        <dsp:cNvSpPr/>
      </dsp:nvSpPr>
      <dsp:spPr>
        <a:xfrm>
          <a:off x="432046" y="2875"/>
          <a:ext cx="1272848" cy="127284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5EBA0-F1E5-4BBA-A8E2-04691DBB07D7}">
      <dsp:nvSpPr>
        <dsp:cNvPr id="0" name=""/>
        <dsp:cNvSpPr/>
      </dsp:nvSpPr>
      <dsp:spPr>
        <a:xfrm rot="10800000">
          <a:off x="396062" y="1655678"/>
          <a:ext cx="12239970" cy="1640103"/>
        </a:xfrm>
        <a:prstGeom prst="homePlat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29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Санитарно-эпидемиологические правила СП 3.1/2.4.3598-20 «Санитарно-эпидемиологические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требования к устройству, содержанию и организации работы образовательных организаций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других объектов социальной инфраструктуры для детей и молодежи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условиях распространения новой коронавирусной инфекции (COVID-19),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утвержденные постановлением Главного государственного санитарного врача РФ от </a:t>
          </a:r>
          <a:r>
            <a:rPr lang="ru-RU" sz="24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30.06.2020</a:t>
          </a:r>
          <a:r>
            <a:rPr lang="ru-RU" sz="16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№16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806088" y="1655678"/>
        <a:ext cx="11829944" cy="1640103"/>
      </dsp:txXfrm>
    </dsp:sp>
    <dsp:sp modelId="{39E38956-B1A9-4271-9B0A-6998E0AF94E2}">
      <dsp:nvSpPr>
        <dsp:cNvPr id="0" name=""/>
        <dsp:cNvSpPr/>
      </dsp:nvSpPr>
      <dsp:spPr>
        <a:xfrm>
          <a:off x="432046" y="1839306"/>
          <a:ext cx="1272848" cy="127284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F22B9F-5AFC-4333-A58B-029D51650361}">
      <dsp:nvSpPr>
        <dsp:cNvPr id="0" name=""/>
        <dsp:cNvSpPr/>
      </dsp:nvSpPr>
      <dsp:spPr>
        <a:xfrm rot="10800000">
          <a:off x="396062" y="3675736"/>
          <a:ext cx="12239970" cy="1296701"/>
        </a:xfrm>
        <a:prstGeom prst="homePlat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29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Главного государственного санитарного врача РФ от </a:t>
          </a:r>
          <a:r>
            <a:rPr lang="ru-RU" sz="24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13.07.2020</a:t>
          </a:r>
          <a:r>
            <a:rPr lang="ru-RU" sz="18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№20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«О мероприятиях по профилактике гриппа и острых респираторных вирусных инфекций,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том числе новой коронавирусной инфекции (COVID-19) в эпидемическом сезоне 2020-2021 годов»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720237" y="3675736"/>
        <a:ext cx="11915795" cy="1296701"/>
      </dsp:txXfrm>
    </dsp:sp>
    <dsp:sp modelId="{543962FB-B052-4BC8-A454-361B0FFDCCDC}">
      <dsp:nvSpPr>
        <dsp:cNvPr id="0" name=""/>
        <dsp:cNvSpPr/>
      </dsp:nvSpPr>
      <dsp:spPr>
        <a:xfrm>
          <a:off x="432046" y="3687663"/>
          <a:ext cx="1272848" cy="127284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1471D7-11B4-4CCA-840C-A5F4CCC21F6C}">
      <dsp:nvSpPr>
        <dsp:cNvPr id="0" name=""/>
        <dsp:cNvSpPr/>
      </dsp:nvSpPr>
      <dsp:spPr>
        <a:xfrm rot="10800000">
          <a:off x="396062" y="5352392"/>
          <a:ext cx="12239970" cy="1272848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29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Письмо Роспотребнадзора №02/16587-2020-24, Минпросвещения России №ГД-1192/03 от </a:t>
          </a:r>
          <a:r>
            <a:rPr lang="ru-RU" sz="24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12.08.2020</a:t>
          </a:r>
          <a:r>
            <a:rPr lang="ru-RU" sz="18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«Об организации работы общеобразовательных организаций»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714274" y="5352392"/>
        <a:ext cx="11921758" cy="1272848"/>
      </dsp:txXfrm>
    </dsp:sp>
    <dsp:sp modelId="{11958F17-5DEB-47FF-837A-9248008CBC05}">
      <dsp:nvSpPr>
        <dsp:cNvPr id="0" name=""/>
        <dsp:cNvSpPr/>
      </dsp:nvSpPr>
      <dsp:spPr>
        <a:xfrm>
          <a:off x="432046" y="5352392"/>
          <a:ext cx="1272848" cy="127284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B0F6E3-007B-49F9-A7A2-F66BD9D6F553}">
      <dsp:nvSpPr>
        <dsp:cNvPr id="0" name=""/>
        <dsp:cNvSpPr/>
      </dsp:nvSpPr>
      <dsp:spPr>
        <a:xfrm rot="10800000">
          <a:off x="396062" y="7005195"/>
          <a:ext cx="12239970" cy="1272848"/>
        </a:xfrm>
        <a:prstGeom prst="homePlat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29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Письмо Комитета по образованию №03-28-6734/20-0-0 от </a:t>
          </a:r>
          <a:r>
            <a:rPr lang="ru-RU" sz="24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14.08.2020</a:t>
          </a:r>
          <a:r>
            <a:rPr lang="ru-RU" sz="18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«О подготовке к началу нового 2020-2021 учебного года»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714274" y="7005195"/>
        <a:ext cx="11921758" cy="1272848"/>
      </dsp:txXfrm>
    </dsp:sp>
    <dsp:sp modelId="{6F69463D-883B-4796-935E-FC6331E4EBE2}">
      <dsp:nvSpPr>
        <dsp:cNvPr id="0" name=""/>
        <dsp:cNvSpPr/>
      </dsp:nvSpPr>
      <dsp:spPr>
        <a:xfrm>
          <a:off x="432046" y="7005195"/>
          <a:ext cx="1272848" cy="127284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1056E-776A-4589-A4A2-184EF560F2EF}">
      <dsp:nvSpPr>
        <dsp:cNvPr id="0" name=""/>
        <dsp:cNvSpPr/>
      </dsp:nvSpPr>
      <dsp:spPr>
        <a:xfrm>
          <a:off x="0" y="434828"/>
          <a:ext cx="12564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7984E3-38F0-48AA-BB66-34D0DDC508D6}">
      <dsp:nvSpPr>
        <dsp:cNvPr id="0" name=""/>
        <dsp:cNvSpPr/>
      </dsp:nvSpPr>
      <dsp:spPr>
        <a:xfrm>
          <a:off x="152592" y="139628"/>
          <a:ext cx="11933127" cy="59040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423" tIns="0" rIns="33242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Перерыв между уроками и занятиями в ОДОД: 1 час (дома)</a:t>
          </a:r>
          <a:endParaRPr lang="ru-RU" sz="2400" kern="1200" dirty="0"/>
        </a:p>
      </dsp:txBody>
      <dsp:txXfrm>
        <a:off x="181413" y="168449"/>
        <a:ext cx="11875485" cy="532758"/>
      </dsp:txXfrm>
    </dsp:sp>
    <dsp:sp modelId="{01FA0B45-4CD6-433B-8250-C0D7B771B839}">
      <dsp:nvSpPr>
        <dsp:cNvPr id="0" name=""/>
        <dsp:cNvSpPr/>
      </dsp:nvSpPr>
      <dsp:spPr>
        <a:xfrm>
          <a:off x="0" y="1342028"/>
          <a:ext cx="12564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869017-332E-4E7B-AB96-3D8F1B72A8D9}">
      <dsp:nvSpPr>
        <dsp:cNvPr id="0" name=""/>
        <dsp:cNvSpPr/>
      </dsp:nvSpPr>
      <dsp:spPr>
        <a:xfrm>
          <a:off x="152592" y="1046828"/>
          <a:ext cx="11933127" cy="59040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423" tIns="0" rIns="33242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Сокращение времени занятия: 40 мин + 5 мин (дезинфекция)</a:t>
          </a:r>
          <a:endParaRPr lang="ru-RU" sz="2400" kern="1200" dirty="0"/>
        </a:p>
      </dsp:txBody>
      <dsp:txXfrm>
        <a:off x="181413" y="1075649"/>
        <a:ext cx="11875485" cy="532758"/>
      </dsp:txXfrm>
    </dsp:sp>
    <dsp:sp modelId="{40658705-8B9B-4895-87BE-DF25279400AE}">
      <dsp:nvSpPr>
        <dsp:cNvPr id="0" name=""/>
        <dsp:cNvSpPr/>
      </dsp:nvSpPr>
      <dsp:spPr>
        <a:xfrm>
          <a:off x="0" y="2249228"/>
          <a:ext cx="12564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CC67C4-1A3C-4B21-962B-EB6DDFED7A71}">
      <dsp:nvSpPr>
        <dsp:cNvPr id="0" name=""/>
        <dsp:cNvSpPr/>
      </dsp:nvSpPr>
      <dsp:spPr>
        <a:xfrm>
          <a:off x="152592" y="1954028"/>
          <a:ext cx="11933127" cy="59040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423" tIns="0" rIns="332423" bIns="0" numCol="1" spcCol="1270" anchor="ctr" anchorCtr="0">
          <a:noAutofit/>
        </a:bodyPr>
        <a:lstStyle/>
        <a:p>
          <a:pPr lvl="0" algn="l" defTabSz="10001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5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Частичный перевод аудиторных часов</a:t>
          </a:r>
          <a:r>
            <a:rPr lang="en-US" sz="225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II </a:t>
          </a:r>
          <a:r>
            <a:rPr lang="ru-RU" sz="225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 </a:t>
          </a:r>
          <a:r>
            <a:rPr lang="en-US" sz="225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III </a:t>
          </a:r>
          <a:r>
            <a:rPr lang="ru-RU" sz="225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года обучения в дистанционный формат</a:t>
          </a:r>
          <a:endParaRPr lang="ru-RU" sz="2250" kern="1200" dirty="0"/>
        </a:p>
      </dsp:txBody>
      <dsp:txXfrm>
        <a:off x="181413" y="1982849"/>
        <a:ext cx="11875485" cy="532758"/>
      </dsp:txXfrm>
    </dsp:sp>
    <dsp:sp modelId="{38FDAA00-627E-4B30-9E1F-6488A7BE85C5}">
      <dsp:nvSpPr>
        <dsp:cNvPr id="0" name=""/>
        <dsp:cNvSpPr/>
      </dsp:nvSpPr>
      <dsp:spPr>
        <a:xfrm>
          <a:off x="0" y="3156428"/>
          <a:ext cx="12564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E17A11-3846-4A76-888C-50EABB444391}">
      <dsp:nvSpPr>
        <dsp:cNvPr id="0" name=""/>
        <dsp:cNvSpPr/>
      </dsp:nvSpPr>
      <dsp:spPr>
        <a:xfrm>
          <a:off x="152592" y="2861228"/>
          <a:ext cx="11933127" cy="59040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423" tIns="0" rIns="33242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Максимальное увеличение часов занятий на открытом воздухе</a:t>
          </a:r>
          <a:endParaRPr lang="ru-RU" sz="2400" kern="1200" dirty="0"/>
        </a:p>
      </dsp:txBody>
      <dsp:txXfrm>
        <a:off x="181413" y="2890049"/>
        <a:ext cx="11875485" cy="532758"/>
      </dsp:txXfrm>
    </dsp:sp>
    <dsp:sp modelId="{40C33F28-65D6-46BB-8ABA-4B004E680361}">
      <dsp:nvSpPr>
        <dsp:cNvPr id="0" name=""/>
        <dsp:cNvSpPr/>
      </dsp:nvSpPr>
      <dsp:spPr>
        <a:xfrm>
          <a:off x="0" y="4063629"/>
          <a:ext cx="12564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B9861B-64D3-415B-87C9-03FECE22D880}">
      <dsp:nvSpPr>
        <dsp:cNvPr id="0" name=""/>
        <dsp:cNvSpPr/>
      </dsp:nvSpPr>
      <dsp:spPr>
        <a:xfrm>
          <a:off x="152592" y="3768428"/>
          <a:ext cx="11933127" cy="59040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423" tIns="0" rIns="33242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Увеличение числа занятий в форме образовательных экскурсий</a:t>
          </a:r>
          <a:endParaRPr lang="ru-RU" sz="2400" kern="1200" dirty="0"/>
        </a:p>
      </dsp:txBody>
      <dsp:txXfrm>
        <a:off x="181413" y="3797249"/>
        <a:ext cx="11875485" cy="532758"/>
      </dsp:txXfrm>
    </dsp:sp>
    <dsp:sp modelId="{3DE7845D-C874-4154-BB86-9B2AEB3FFCF8}">
      <dsp:nvSpPr>
        <dsp:cNvPr id="0" name=""/>
        <dsp:cNvSpPr/>
      </dsp:nvSpPr>
      <dsp:spPr>
        <a:xfrm>
          <a:off x="0" y="4970828"/>
          <a:ext cx="12564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27A042-847E-4554-A570-399A54F17DE1}">
      <dsp:nvSpPr>
        <dsp:cNvPr id="0" name=""/>
        <dsp:cNvSpPr/>
      </dsp:nvSpPr>
      <dsp:spPr>
        <a:xfrm>
          <a:off x="152592" y="4675629"/>
          <a:ext cx="11933127" cy="59040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423" tIns="0" rIns="33242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Группы </a:t>
          </a:r>
          <a:r>
            <a:rPr lang="en-US" sz="24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24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года обучения формируются на основе одного класса</a:t>
          </a:r>
          <a:endParaRPr lang="ru-RU" sz="2400" kern="1200" dirty="0"/>
        </a:p>
      </dsp:txBody>
      <dsp:txXfrm>
        <a:off x="181413" y="4704450"/>
        <a:ext cx="11875485" cy="532758"/>
      </dsp:txXfrm>
    </dsp:sp>
    <dsp:sp modelId="{5C234224-4C8B-4B46-BCF8-8279B065D9CE}">
      <dsp:nvSpPr>
        <dsp:cNvPr id="0" name=""/>
        <dsp:cNvSpPr/>
      </dsp:nvSpPr>
      <dsp:spPr>
        <a:xfrm>
          <a:off x="0" y="5878029"/>
          <a:ext cx="12564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DD50FD-3B83-4098-AEC2-3FA6FA1CC8DE}">
      <dsp:nvSpPr>
        <dsp:cNvPr id="0" name=""/>
        <dsp:cNvSpPr/>
      </dsp:nvSpPr>
      <dsp:spPr>
        <a:xfrm>
          <a:off x="152592" y="5582828"/>
          <a:ext cx="11933127" cy="59040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423" tIns="0" rIns="33242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обучающихся из других ОО занятия проводятся в дистанционном формате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1413" y="5611649"/>
        <a:ext cx="11875485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963CA-B70A-40C2-B57A-5B8BDCB3D108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C2EC5-97F2-4D14-A807-94919DFB7A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694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C2EC5-97F2-4D14-A807-94919DFB7A6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222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92085-6F62-43A3-A014-5D3B0E28FAA1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05F1-02F4-4354-B832-9F5EEAEF1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92085-6F62-43A3-A014-5D3B0E28FAA1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05F1-02F4-4354-B832-9F5EEAEF1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994959" y="537845"/>
            <a:ext cx="4031615" cy="114703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95668" y="537845"/>
            <a:ext cx="11885930" cy="114703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92085-6F62-43A3-A014-5D3B0E28FAA1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05F1-02F4-4354-B832-9F5EEAEF1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92085-6F62-43A3-A014-5D3B0E28FAA1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05F1-02F4-4354-B832-9F5EEAEF1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92085-6F62-43A3-A014-5D3B0E28FAA1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05F1-02F4-4354-B832-9F5EEAEF1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5669" y="3135948"/>
            <a:ext cx="7958772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067800" y="3135948"/>
            <a:ext cx="7958773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92085-6F62-43A3-A014-5D3B0E28FAA1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05F1-02F4-4354-B832-9F5EEAEF1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92085-6F62-43A3-A014-5D3B0E28FAA1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05F1-02F4-4354-B832-9F5EEAEF1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92085-6F62-43A3-A014-5D3B0E28FAA1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05F1-02F4-4354-B832-9F5EEAEF1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92085-6F62-43A3-A014-5D3B0E28FAA1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05F1-02F4-4354-B832-9F5EEAEF1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92085-6F62-43A3-A014-5D3B0E28FAA1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05F1-02F4-4354-B832-9F5EEAEF1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92085-6F62-43A3-A014-5D3B0E28FAA1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05F1-02F4-4354-B832-9F5EEAEF1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92085-6F62-43A3-A014-5D3B0E28FAA1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705F1-02F4-4354-B832-9F5EEAEF1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5.jpeg"/><Relationship Id="rId3" Type="http://schemas.openxmlformats.org/officeDocument/2006/relationships/image" Target="../media/image11.jpeg"/><Relationship Id="rId7" Type="http://schemas.openxmlformats.org/officeDocument/2006/relationships/image" Target="../media/image23.jpe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jpeg"/><Relationship Id="rId9" Type="http://schemas.openxmlformats.org/officeDocument/2006/relationships/image" Target="../media/image15.png"/><Relationship Id="rId1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имназия 1.png"/>
          <p:cNvPicPr>
            <a:picLocks noChangeAspect="1"/>
          </p:cNvPicPr>
          <p:nvPr/>
        </p:nvPicPr>
        <p:blipFill>
          <a:blip r:embed="rId2"/>
          <a:srcRect l="5678" t="28948" r="5017" b="5557"/>
          <a:stretch>
            <a:fillRect/>
          </a:stretch>
        </p:blipFill>
        <p:spPr>
          <a:xfrm>
            <a:off x="-1" y="0"/>
            <a:ext cx="12766937" cy="9601200"/>
          </a:xfrm>
          <a:prstGeom prst="rect">
            <a:avLst/>
          </a:prstGeom>
        </p:spPr>
      </p:pic>
      <p:pic>
        <p:nvPicPr>
          <p:cNvPr id="3" name="Рисунок 2" descr="ЛОГОТИП (png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32" y="228568"/>
            <a:ext cx="1714512" cy="18140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2351" y="300006"/>
            <a:ext cx="10312117" cy="1307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гимназия №24 имени И.А. Крылова Санкт-Петербурга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7198" y="2871774"/>
            <a:ext cx="114300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Monotype Corsiva" pitchFamily="66" charset="0"/>
                <a:cs typeface="Times New Roman" pitchFamily="18" charset="0"/>
              </a:rPr>
              <a:t>Учим учиться по-новому:</a:t>
            </a:r>
          </a:p>
          <a:p>
            <a:pPr algn="ctr"/>
            <a:r>
              <a:rPr lang="ru-RU" sz="5400" b="1" dirty="0" smtClean="0">
                <a:latin typeface="Monotype Corsiva" pitchFamily="66" charset="0"/>
                <a:cs typeface="Times New Roman" pitchFamily="18" charset="0"/>
              </a:rPr>
              <a:t>варианты школьной жизни </a:t>
            </a:r>
          </a:p>
          <a:p>
            <a:pPr algn="ctr"/>
            <a:r>
              <a:rPr lang="ru-RU" sz="5400" b="1" dirty="0" smtClean="0">
                <a:latin typeface="Monotype Corsiva" pitchFamily="66" charset="0"/>
                <a:cs typeface="Times New Roman" pitchFamily="18" charset="0"/>
              </a:rPr>
              <a:t>в 2020-2021 учебном году</a:t>
            </a:r>
            <a:endParaRPr lang="ru-RU" sz="5400" b="1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2238" y="6515112"/>
            <a:ext cx="58248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Корниенко Татьяна Викторовна,</a:t>
            </a:r>
          </a:p>
          <a:p>
            <a:pPr algn="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директор, к.п.н.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71644" y="3443278"/>
            <a:ext cx="8786874" cy="2643206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Обучение в очной форме</a:t>
            </a:r>
          </a:p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кабинетной системе </a:t>
            </a:r>
          </a:p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онлайн-трансляцией видеозаписи занятий</a:t>
            </a:r>
          </a:p>
        </p:txBody>
      </p:sp>
      <p:pic>
        <p:nvPicPr>
          <p:cNvPr id="1026" name="Picture 2" descr="гимназия 24 имени И.А.Крыл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5758"/>
            <a:ext cx="12801600" cy="22411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7793-logo-marketing-subscribe-youtube-internet-free-clipart-h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01196" y="4514848"/>
            <a:ext cx="1801759" cy="1800000"/>
          </a:xfrm>
          <a:prstGeom prst="rect">
            <a:avLst/>
          </a:prstGeom>
        </p:spPr>
      </p:pic>
      <p:pic>
        <p:nvPicPr>
          <p:cNvPr id="3" name="Рисунок 2" descr="EUKgmOVXYAAifW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784" y="2728898"/>
            <a:ext cx="1328946" cy="1440000"/>
          </a:xfrm>
          <a:prstGeom prst="rect">
            <a:avLst/>
          </a:prstGeom>
        </p:spPr>
      </p:pic>
      <p:pic>
        <p:nvPicPr>
          <p:cNvPr id="4" name="Рисунок 3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32" y="2728898"/>
            <a:ext cx="2861537" cy="1440000"/>
          </a:xfrm>
          <a:prstGeom prst="rect">
            <a:avLst/>
          </a:prstGeom>
        </p:spPr>
      </p:pic>
      <p:pic>
        <p:nvPicPr>
          <p:cNvPr id="5" name="Рисунок 4" descr="p1_2753221_274eb011.jpg"/>
          <p:cNvPicPr>
            <a:picLocks noChangeAspect="1"/>
          </p:cNvPicPr>
          <p:nvPr/>
        </p:nvPicPr>
        <p:blipFill>
          <a:blip r:embed="rId5" cstate="print"/>
          <a:srcRect t="9310" b="11552"/>
          <a:stretch>
            <a:fillRect/>
          </a:stretch>
        </p:blipFill>
        <p:spPr>
          <a:xfrm>
            <a:off x="1543016" y="4800600"/>
            <a:ext cx="3234878" cy="1440000"/>
          </a:xfrm>
          <a:prstGeom prst="rect">
            <a:avLst/>
          </a:prstGeom>
        </p:spPr>
      </p:pic>
      <p:pic>
        <p:nvPicPr>
          <p:cNvPr id="6" name="Рисунок 5" descr="znak-v-kontakte.jpg"/>
          <p:cNvPicPr>
            <a:picLocks noChangeAspect="1"/>
          </p:cNvPicPr>
          <p:nvPr/>
        </p:nvPicPr>
        <p:blipFill>
          <a:blip r:embed="rId6" cstate="print"/>
          <a:srcRect l="8798" t="8798" r="7619" b="7619"/>
          <a:stretch>
            <a:fillRect/>
          </a:stretch>
        </p:blipFill>
        <p:spPr>
          <a:xfrm>
            <a:off x="6257924" y="4586286"/>
            <a:ext cx="1800000" cy="1800000"/>
          </a:xfrm>
          <a:prstGeom prst="rect">
            <a:avLst/>
          </a:prstGeom>
        </p:spPr>
      </p:pic>
      <p:pic>
        <p:nvPicPr>
          <p:cNvPr id="7" name="Рисунок 6" descr="7676a3788b754d5a9e24e0eafaee0c24.png"/>
          <p:cNvPicPr>
            <a:picLocks noChangeAspect="1"/>
          </p:cNvPicPr>
          <p:nvPr/>
        </p:nvPicPr>
        <p:blipFill>
          <a:blip r:embed="rId7"/>
          <a:srcRect l="25669" r="31604"/>
          <a:stretch>
            <a:fillRect/>
          </a:stretch>
        </p:blipFill>
        <p:spPr>
          <a:xfrm>
            <a:off x="6600822" y="2728898"/>
            <a:ext cx="1157300" cy="1440000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829692" y="2728898"/>
            <a:ext cx="377339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71644" y="3443278"/>
            <a:ext cx="8786874" cy="2286016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Обучение в очно-дистанционном формате</a:t>
            </a:r>
          </a:p>
        </p:txBody>
      </p:sp>
      <p:pic>
        <p:nvPicPr>
          <p:cNvPr id="1026" name="Picture 2" descr="гимназия 24 имени И.А.Крыл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5758"/>
            <a:ext cx="12801600" cy="22411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42948"/>
            <a:ext cx="12741130" cy="660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00008" y="7729558"/>
            <a:ext cx="2071702" cy="6429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00008" y="8729690"/>
            <a:ext cx="2071702" cy="6429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43148" y="7800996"/>
            <a:ext cx="4248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изучается в ОЧНОМ формате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3148" y="8801128"/>
            <a:ext cx="5980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изучается в ДИСТАНЦИОННОМ формате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4388" y="81174"/>
            <a:ext cx="112872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Пример расписания уроков для очно-дистанционного формата обучения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(6; 10 классы)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5e4fcfbf7fe92.png"/>
          <p:cNvPicPr>
            <a:picLocks noChangeAspect="1"/>
          </p:cNvPicPr>
          <p:nvPr/>
        </p:nvPicPr>
        <p:blipFill>
          <a:blip r:embed="rId3"/>
          <a:srcRect t="20997" b="25010"/>
          <a:stretch>
            <a:fillRect/>
          </a:stretch>
        </p:blipFill>
        <p:spPr>
          <a:xfrm>
            <a:off x="8829692" y="7586682"/>
            <a:ext cx="3548720" cy="19160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8570" y="2312258"/>
            <a:ext cx="121444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требования при реализации дополнительных общеобразовательных программ с 01.09.2020: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гимназия 24 имени И.А.Крыл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0080"/>
            <a:ext cx="12615906" cy="2208667"/>
          </a:xfrm>
          <a:prstGeom prst="rect">
            <a:avLst/>
          </a:prstGeom>
          <a:noFill/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05463348"/>
              </p:ext>
            </p:extLst>
          </p:nvPr>
        </p:nvGraphicFramePr>
        <p:xfrm>
          <a:off x="199946" y="2815446"/>
          <a:ext cx="12564000" cy="6521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имназия 1.png"/>
          <p:cNvPicPr>
            <a:picLocks noChangeAspect="1"/>
          </p:cNvPicPr>
          <p:nvPr/>
        </p:nvPicPr>
        <p:blipFill>
          <a:blip r:embed="rId2"/>
          <a:srcRect l="5678" t="28948" r="5017" b="5557"/>
          <a:stretch>
            <a:fillRect/>
          </a:stretch>
        </p:blipFill>
        <p:spPr>
          <a:xfrm>
            <a:off x="-1" y="0"/>
            <a:ext cx="12766937" cy="9601200"/>
          </a:xfrm>
          <a:prstGeom prst="rect">
            <a:avLst/>
          </a:prstGeom>
        </p:spPr>
      </p:pic>
      <p:pic>
        <p:nvPicPr>
          <p:cNvPr id="3" name="Рисунок 2" descr="ЛОГОТИП (png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32" y="228568"/>
            <a:ext cx="1714512" cy="18140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2351" y="300006"/>
            <a:ext cx="10312117" cy="1307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гимназия №24 имени И.А. Крылова Санкт-Петербурга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7198" y="2871774"/>
            <a:ext cx="114300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atin typeface="Monotype Corsiva" pitchFamily="66" charset="0"/>
                <a:cs typeface="Times New Roman" pitchFamily="18" charset="0"/>
              </a:rPr>
              <a:t>Учим учиться по-новому:</a:t>
            </a:r>
          </a:p>
          <a:p>
            <a:pPr algn="ctr"/>
            <a:r>
              <a:rPr lang="ru-RU" sz="5400" b="1" dirty="0">
                <a:latin typeface="Monotype Corsiva" pitchFamily="66" charset="0"/>
                <a:cs typeface="Times New Roman" pitchFamily="18" charset="0"/>
              </a:rPr>
              <a:t>варианты школьной жизни </a:t>
            </a:r>
          </a:p>
          <a:p>
            <a:pPr algn="ctr"/>
            <a:r>
              <a:rPr lang="ru-RU" sz="5400" b="1" dirty="0">
                <a:latin typeface="Monotype Corsiva" pitchFamily="66" charset="0"/>
                <a:cs typeface="Times New Roman" pitchFamily="18" charset="0"/>
              </a:rPr>
              <a:t>в 2020-2021 учебном году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29098" y="6086484"/>
            <a:ext cx="449995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Monotype Corsiva" pitchFamily="66" charset="0"/>
              </a:rPr>
              <a:t>gymn24@obr.gov.spb.ru</a:t>
            </a:r>
            <a:endParaRPr lang="ru-RU" sz="4000" dirty="0" smtClean="0">
              <a:latin typeface="Monotype Corsiva" pitchFamily="66" charset="0"/>
            </a:endParaRPr>
          </a:p>
          <a:p>
            <a:endParaRPr lang="ru-RU" sz="4000" dirty="0" smtClean="0">
              <a:latin typeface="Monotype Corsiva" pitchFamily="66" charset="0"/>
            </a:endParaRPr>
          </a:p>
          <a:p>
            <a:r>
              <a:rPr lang="en-US" sz="4000" dirty="0" smtClean="0">
                <a:latin typeface="Monotype Corsiva" pitchFamily="66" charset="0"/>
              </a:rPr>
              <a:t>http:</a:t>
            </a:r>
            <a:r>
              <a:rPr lang="en-US" sz="4000" dirty="0" smtClean="0">
                <a:latin typeface="Monotype Corsiva" pitchFamily="66" charset="0"/>
                <a:sym typeface="Wingdings" pitchFamily="2" charset="2"/>
              </a:rPr>
              <a:t>//gymn24.ru</a:t>
            </a:r>
          </a:p>
          <a:p>
            <a:endParaRPr lang="en-US" sz="4000" dirty="0" smtClean="0">
              <a:latin typeface="Monotype Corsiva" pitchFamily="66" charset="0"/>
              <a:sym typeface="Wingdings" pitchFamily="2" charset="2"/>
            </a:endParaRPr>
          </a:p>
          <a:p>
            <a:r>
              <a:rPr lang="ru-RU" sz="4000" dirty="0" smtClean="0">
                <a:latin typeface="Monotype Corsiva" pitchFamily="66" charset="0"/>
              </a:rPr>
              <a:t>8 (812) 417-23-53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9" name="Рисунок 8" descr="tech_mai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00338" y="5800732"/>
            <a:ext cx="1157262" cy="1157262"/>
          </a:xfrm>
          <a:prstGeom prst="rect">
            <a:avLst/>
          </a:prstGeom>
        </p:spPr>
      </p:pic>
      <p:pic>
        <p:nvPicPr>
          <p:cNvPr id="10" name="Рисунок 9" descr="4091-icons0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0338" y="7015178"/>
            <a:ext cx="1223954" cy="1223954"/>
          </a:xfrm>
          <a:prstGeom prst="rect">
            <a:avLst/>
          </a:prstGeom>
        </p:spPr>
      </p:pic>
      <p:pic>
        <p:nvPicPr>
          <p:cNvPr id="12" name="Рисунок 11" descr="13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00338" y="8301062"/>
            <a:ext cx="1143007" cy="1143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amelin_ka\Desktop\отчет главы 2018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17" y="0"/>
            <a:ext cx="128016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Без имени-11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0867" y="199581"/>
            <a:ext cx="1104652" cy="1137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906950" y="8530614"/>
            <a:ext cx="2956065" cy="517065"/>
          </a:xfrm>
          <a:prstGeom prst="rect">
            <a:avLst/>
          </a:prstGeom>
        </p:spPr>
        <p:txBody>
          <a:bodyPr wrap="none" lIns="128016" tIns="64008" rIns="128016" bIns="64008">
            <a:spAutoFit/>
          </a:bodyPr>
          <a:lstStyle/>
          <a:p>
            <a:r>
              <a:rPr lang="ru-RU" b="1" dirty="0" smtClean="0">
                <a:solidFill>
                  <a:srgbClr val="1D3A75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Georgia" pitchFamily="18" charset="0"/>
              </a:rPr>
              <a:t>25 августа 2020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4926" y="2078697"/>
            <a:ext cx="11996533" cy="3059300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algn="ctr"/>
            <a:r>
              <a:rPr lang="ru-RU" sz="3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ПЕДАГОГИЧЕСКИЙ СОВЕТ</a:t>
            </a:r>
          </a:p>
          <a:p>
            <a:pPr algn="ctr"/>
            <a:endParaRPr lang="ru-RU" sz="3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на Васильевском</a:t>
            </a:r>
            <a:r>
              <a:rPr lang="ru-RU" sz="4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4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многообразие возможностей»</a:t>
            </a:r>
          </a:p>
          <a:p>
            <a:pPr algn="ctr"/>
            <a:endParaRPr lang="ru-RU" sz="3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51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691" y="264096"/>
            <a:ext cx="6728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Актуальная нормативно-правовая база: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6525195"/>
              </p:ext>
            </p:extLst>
          </p:nvPr>
        </p:nvGraphicFramePr>
        <p:xfrm>
          <a:off x="-223936" y="912168"/>
          <a:ext cx="12673408" cy="8280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728634"/>
            <a:ext cx="8241548" cy="7565901"/>
            <a:chOff x="2339568" y="228568"/>
            <a:chExt cx="8241548" cy="7565901"/>
          </a:xfrm>
        </p:grpSpPr>
        <p:grpSp>
          <p:nvGrpSpPr>
            <p:cNvPr id="4" name="Группа 3"/>
            <p:cNvGrpSpPr/>
            <p:nvPr/>
          </p:nvGrpSpPr>
          <p:grpSpPr>
            <a:xfrm rot="7401707">
              <a:off x="4302127" y="1515480"/>
              <a:ext cx="5685842" cy="6872136"/>
              <a:chOff x="3987941" y="1245133"/>
              <a:chExt cx="4499333" cy="6437731"/>
            </a:xfrm>
            <a:solidFill>
              <a:srgbClr val="00B0F0"/>
            </a:solidFill>
          </p:grpSpPr>
          <p:sp>
            <p:nvSpPr>
              <p:cNvPr id="2" name="Арка 1"/>
              <p:cNvSpPr/>
              <p:nvPr/>
            </p:nvSpPr>
            <p:spPr>
              <a:xfrm rot="17432813">
                <a:off x="3735091" y="2930680"/>
                <a:ext cx="5005034" cy="4499333"/>
              </a:xfrm>
              <a:prstGeom prst="blockArc">
                <a:avLst>
                  <a:gd name="adj1" fmla="val 14794677"/>
                  <a:gd name="adj2" fmla="val 20423109"/>
                  <a:gd name="adj3" fmla="val 880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Пятиугольник 2"/>
              <p:cNvSpPr/>
              <p:nvPr/>
            </p:nvSpPr>
            <p:spPr>
              <a:xfrm rot="16200000">
                <a:off x="5173890" y="2004235"/>
                <a:ext cx="1857388" cy="339184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" name="Группа 4"/>
            <p:cNvGrpSpPr/>
            <p:nvPr/>
          </p:nvGrpSpPr>
          <p:grpSpPr>
            <a:xfrm rot="14391876">
              <a:off x="2968336" y="1368511"/>
              <a:ext cx="5584352" cy="6841888"/>
              <a:chOff x="3987941" y="1245133"/>
              <a:chExt cx="4499333" cy="6437731"/>
            </a:xfrm>
            <a:solidFill>
              <a:srgbClr val="00B050"/>
            </a:solidFill>
          </p:grpSpPr>
          <p:sp>
            <p:nvSpPr>
              <p:cNvPr id="6" name="Арка 5"/>
              <p:cNvSpPr/>
              <p:nvPr/>
            </p:nvSpPr>
            <p:spPr>
              <a:xfrm rot="17432813">
                <a:off x="3735091" y="2930680"/>
                <a:ext cx="5005034" cy="4499333"/>
              </a:xfrm>
              <a:prstGeom prst="blockArc">
                <a:avLst>
                  <a:gd name="adj1" fmla="val 14794677"/>
                  <a:gd name="adj2" fmla="val 20423109"/>
                  <a:gd name="adj3" fmla="val 880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Пятиугольник 6"/>
              <p:cNvSpPr/>
              <p:nvPr/>
            </p:nvSpPr>
            <p:spPr>
              <a:xfrm rot="16200000">
                <a:off x="5173890" y="2004235"/>
                <a:ext cx="1857388" cy="339184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3757594" y="228568"/>
              <a:ext cx="5685842" cy="6872136"/>
              <a:chOff x="3987941" y="1245133"/>
              <a:chExt cx="4499333" cy="6437731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9" name="Арка 8"/>
              <p:cNvSpPr/>
              <p:nvPr/>
            </p:nvSpPr>
            <p:spPr>
              <a:xfrm rot="17432813">
                <a:off x="3735091" y="2930680"/>
                <a:ext cx="5005034" cy="4499333"/>
              </a:xfrm>
              <a:prstGeom prst="blockArc">
                <a:avLst>
                  <a:gd name="adj1" fmla="val 14794677"/>
                  <a:gd name="adj2" fmla="val 20423109"/>
                  <a:gd name="adj3" fmla="val 880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Пятиугольник 9"/>
              <p:cNvSpPr/>
              <p:nvPr/>
            </p:nvSpPr>
            <p:spPr>
              <a:xfrm rot="16200000">
                <a:off x="5173890" y="2004235"/>
                <a:ext cx="1857388" cy="339184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2" name="Скругленный прямоугольник 11"/>
          <p:cNvSpPr/>
          <p:nvPr/>
        </p:nvSpPr>
        <p:spPr>
          <a:xfrm>
            <a:off x="4543412" y="300006"/>
            <a:ext cx="5429288" cy="1500198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Обучение в очной форме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кабинетной системе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86618" y="4872038"/>
            <a:ext cx="5429288" cy="150019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Обучение в очно-дистанционном формате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0008" y="7943872"/>
            <a:ext cx="5929354" cy="150019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Обучение в очной форме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кабинетной системе с онлайн-трансляцией видеозаписи занятий</a:t>
            </a:r>
          </a:p>
        </p:txBody>
      </p:sp>
      <p:pic>
        <p:nvPicPr>
          <p:cNvPr id="15" name="Рисунок 14" descr="ЛОГОТИП (png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8834" y="3014650"/>
            <a:ext cx="3578479" cy="3786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5826" y="1157262"/>
            <a:ext cx="10644262" cy="817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471578" y="0"/>
            <a:ext cx="101441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График прихода обучающихся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 ГБОУ гимназию №24 имени И.А. Крылова Санкт-Петербурга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 01.09.2020)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90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5958" y="346112"/>
            <a:ext cx="8215370" cy="914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4652" y="5586418"/>
            <a:ext cx="1326883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9230" y="5586418"/>
            <a:ext cx="1326883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9230" y="6729426"/>
            <a:ext cx="1326883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6090" y="6729426"/>
            <a:ext cx="1326883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78422" y="3144416"/>
            <a:ext cx="8786874" cy="2286016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Обучение в очной форме</a:t>
            </a:r>
          </a:p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кабинетной системе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гимназия 24 имени И.А.Крыл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5758"/>
            <a:ext cx="12801600" cy="2241176"/>
          </a:xfrm>
          <a:prstGeom prst="rect">
            <a:avLst/>
          </a:prstGeom>
          <a:noFill/>
        </p:spPr>
      </p:pic>
      <p:sp>
        <p:nvSpPr>
          <p:cNvPr id="4" name="Выноска 2 3"/>
          <p:cNvSpPr/>
          <p:nvPr/>
        </p:nvSpPr>
        <p:spPr>
          <a:xfrm>
            <a:off x="3303506" y="5755300"/>
            <a:ext cx="6985725" cy="894077"/>
          </a:xfrm>
          <a:prstGeom prst="borderCallout2">
            <a:avLst>
              <a:gd name="adj1" fmla="val 18750"/>
              <a:gd name="adj2" fmla="val -3152"/>
              <a:gd name="adj3" fmla="val 18750"/>
              <a:gd name="adj4" fmla="val -16667"/>
              <a:gd name="adj5" fmla="val -27639"/>
              <a:gd name="adj6" fmla="val -16618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отдельного учебного кабинета за классом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Выноска 2 5"/>
          <p:cNvSpPr/>
          <p:nvPr/>
        </p:nvSpPr>
        <p:spPr>
          <a:xfrm>
            <a:off x="3303506" y="6974245"/>
            <a:ext cx="6985725" cy="994707"/>
          </a:xfrm>
          <a:prstGeom prst="borderCallout2">
            <a:avLst>
              <a:gd name="adj1" fmla="val 17685"/>
              <a:gd name="adj2" fmla="val -3561"/>
              <a:gd name="adj3" fmla="val 18750"/>
              <a:gd name="adj4" fmla="val -16667"/>
              <a:gd name="adj5" fmla="val -94420"/>
              <a:gd name="adj6" fmla="val -16332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блочно-модульной системы </a:t>
            </a:r>
            <a:endParaRPr lang="en-US" sz="22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составлении расписания и </a:t>
            </a:r>
            <a:endParaRPr lang="en-US" sz="22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распределении 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 материала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ыноска 2 6"/>
          <p:cNvSpPr/>
          <p:nvPr/>
        </p:nvSpPr>
        <p:spPr>
          <a:xfrm>
            <a:off x="3310402" y="8299011"/>
            <a:ext cx="6985725" cy="1038093"/>
          </a:xfrm>
          <a:prstGeom prst="borderCallout2">
            <a:avLst>
              <a:gd name="adj1" fmla="val 16619"/>
              <a:gd name="adj2" fmla="val -3697"/>
              <a:gd name="adj3" fmla="val 18750"/>
              <a:gd name="adj4" fmla="val -16667"/>
              <a:gd name="adj5" fmla="val -98488"/>
              <a:gd name="adj6" fmla="val -16332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в 1 урок для проведения уборки </a:t>
            </a:r>
            <a:endParaRPr lang="en-US" sz="22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специализированных кабинетах и </a:t>
            </a:r>
            <a:endParaRPr lang="en-US" sz="22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кабинетах 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иностранного языка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28570" y="73550"/>
            <a:ext cx="123897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График организации питания в столовой в ГБОУ гимназии №24 имени И.А. Крылова Санкт-Петербурга (с 01.09.2020)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7132" y="71438"/>
            <a:ext cx="12430212" cy="51432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 rot="8672080">
            <a:off x="3342340" y="937968"/>
            <a:ext cx="1643074" cy="571504"/>
          </a:xfrm>
          <a:prstGeom prst="righ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12927920" flipH="1">
            <a:off x="7700058" y="937967"/>
            <a:ext cx="1643074" cy="571504"/>
          </a:xfrm>
          <a:prstGeom prst="righ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7132" y="1943080"/>
            <a:ext cx="5715040" cy="200026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Обучение в очной форме по кабинетной системе; 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обучение в очной форме по кабинетной системе с онлайн-трансляцией видеозаписи занятий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29428" y="1943080"/>
            <a:ext cx="5715040" cy="200026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Обучение в очно-дистанционном формате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9361" y="4014782"/>
            <a:ext cx="6472239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493" y="4586286"/>
            <a:ext cx="6132431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Овал 235"/>
          <p:cNvSpPr/>
          <p:nvPr/>
        </p:nvSpPr>
        <p:spPr>
          <a:xfrm>
            <a:off x="828636" y="3443278"/>
            <a:ext cx="642942" cy="5715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272" y="6706946"/>
            <a:ext cx="7616000" cy="2880000"/>
          </a:xfrm>
          <a:prstGeom prst="rect">
            <a:avLst/>
          </a:prstGeom>
        </p:spPr>
      </p:pic>
      <p:pic>
        <p:nvPicPr>
          <p:cNvPr id="3" name="Рисунок 2" descr="_23-214750767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91" t="9884" r="5650" b="29912"/>
          <a:stretch>
            <a:fillRect/>
          </a:stretch>
        </p:blipFill>
        <p:spPr>
          <a:xfrm>
            <a:off x="5043478" y="6229359"/>
            <a:ext cx="2428892" cy="1643797"/>
          </a:xfrm>
          <a:prstGeom prst="rect">
            <a:avLst/>
          </a:prstGeom>
        </p:spPr>
      </p:pic>
      <p:pic>
        <p:nvPicPr>
          <p:cNvPr id="4" name="Рисунок 3" descr="stairs_icon_126729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8984" t="8984" r="8984" b="8984"/>
          <a:stretch>
            <a:fillRect/>
          </a:stretch>
        </p:blipFill>
        <p:spPr>
          <a:xfrm>
            <a:off x="10401328" y="5229228"/>
            <a:ext cx="1928826" cy="1928826"/>
          </a:xfrm>
          <a:prstGeom prst="rect">
            <a:avLst/>
          </a:prstGeom>
        </p:spPr>
      </p:pic>
      <p:pic>
        <p:nvPicPr>
          <p:cNvPr id="5" name="Рисунок 4" descr="stairs_icon_126729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8984" t="8984" r="8984" b="8984"/>
          <a:stretch>
            <a:fillRect/>
          </a:stretch>
        </p:blipFill>
        <p:spPr>
          <a:xfrm>
            <a:off x="10401328" y="1585890"/>
            <a:ext cx="1928826" cy="19288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87080" y="514320"/>
            <a:ext cx="1380699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 этаж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15642" y="4157658"/>
            <a:ext cx="1380699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 этаж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87080" y="7800996"/>
            <a:ext cx="1380699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 этаж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396" y="0"/>
            <a:ext cx="7616000" cy="2880000"/>
          </a:xfrm>
          <a:prstGeom prst="rect">
            <a:avLst/>
          </a:prstGeom>
        </p:spPr>
      </p:pic>
      <p:pic>
        <p:nvPicPr>
          <p:cNvPr id="10" name="Рисунок 9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272" y="3286148"/>
            <a:ext cx="7616000" cy="2880000"/>
          </a:xfrm>
          <a:prstGeom prst="rect">
            <a:avLst/>
          </a:prstGeom>
        </p:spPr>
      </p:pic>
      <p:pic>
        <p:nvPicPr>
          <p:cNvPr id="11" name="Рисунок 10" descr="_23-214750767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91" t="9884" r="5650" b="29912"/>
          <a:stretch>
            <a:fillRect/>
          </a:stretch>
        </p:blipFill>
        <p:spPr>
          <a:xfrm>
            <a:off x="5186354" y="2871774"/>
            <a:ext cx="2148470" cy="1454016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2400272" y="8586814"/>
            <a:ext cx="571504" cy="5000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043346" y="8586814"/>
            <a:ext cx="571504" cy="5000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900602" y="9101134"/>
            <a:ext cx="571504" cy="5000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829428" y="9101134"/>
            <a:ext cx="571504" cy="50006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686684" y="9101134"/>
            <a:ext cx="571504" cy="50006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8543940" y="9101134"/>
            <a:ext cx="571504" cy="50006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9401196" y="7372368"/>
            <a:ext cx="571504" cy="50006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9401196" y="6729426"/>
            <a:ext cx="571504" cy="50006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8472502" y="6729426"/>
            <a:ext cx="571504" cy="50006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328966" y="8015310"/>
            <a:ext cx="571504" cy="50006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2757462" y="3800468"/>
            <a:ext cx="571504" cy="50006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8972568" y="3800468"/>
            <a:ext cx="571504" cy="50006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60107" y="4229096"/>
            <a:ext cx="2412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Центральная лестница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60107" y="7717416"/>
            <a:ext cx="2412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Центральная лестница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329890" y="7158054"/>
            <a:ext cx="2018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Запасная лестница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383539" y="3514716"/>
            <a:ext cx="2018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Запасная лестница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8472502" y="7443806"/>
            <a:ext cx="571504" cy="5000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2614586" y="2586022"/>
            <a:ext cx="571504" cy="50006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3400404" y="2586022"/>
            <a:ext cx="571504" cy="50006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4257660" y="1800204"/>
            <a:ext cx="571504" cy="50006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5114916" y="1800204"/>
            <a:ext cx="571504" cy="50006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6829428" y="2586022"/>
            <a:ext cx="571504" cy="50006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7900998" y="2586022"/>
            <a:ext cx="571504" cy="50006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7615246" y="1800204"/>
            <a:ext cx="571504" cy="50006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8401064" y="1800204"/>
            <a:ext cx="571504" cy="50006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9186882" y="1800204"/>
            <a:ext cx="571504" cy="50006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3328966" y="5943608"/>
            <a:ext cx="571504" cy="50006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4114784" y="5943608"/>
            <a:ext cx="571504" cy="50006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4900602" y="5943608"/>
            <a:ext cx="571504" cy="50006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6472238" y="5086352"/>
            <a:ext cx="571504" cy="50006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7829560" y="5086352"/>
            <a:ext cx="571504" cy="50006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Овал 83"/>
          <p:cNvSpPr/>
          <p:nvPr/>
        </p:nvSpPr>
        <p:spPr>
          <a:xfrm>
            <a:off x="8972568" y="5086352"/>
            <a:ext cx="571504" cy="50006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7186618" y="5872170"/>
            <a:ext cx="571504" cy="50006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Овал 85"/>
          <p:cNvSpPr/>
          <p:nvPr/>
        </p:nvSpPr>
        <p:spPr>
          <a:xfrm>
            <a:off x="8472502" y="5872170"/>
            <a:ext cx="571504" cy="50006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2971776" y="300006"/>
            <a:ext cx="571504" cy="50006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Овал 124"/>
          <p:cNvSpPr/>
          <p:nvPr/>
        </p:nvSpPr>
        <p:spPr>
          <a:xfrm>
            <a:off x="4186222" y="2586022"/>
            <a:ext cx="571504" cy="50006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Овал 135"/>
          <p:cNvSpPr/>
          <p:nvPr/>
        </p:nvSpPr>
        <p:spPr>
          <a:xfrm>
            <a:off x="8758254" y="2586022"/>
            <a:ext cx="571504" cy="50006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4" name="Овал 233"/>
          <p:cNvSpPr/>
          <p:nvPr/>
        </p:nvSpPr>
        <p:spPr>
          <a:xfrm>
            <a:off x="828636" y="14254"/>
            <a:ext cx="642942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" name="Овал 234"/>
          <p:cNvSpPr/>
          <p:nvPr/>
        </p:nvSpPr>
        <p:spPr>
          <a:xfrm>
            <a:off x="828636" y="1514452"/>
            <a:ext cx="642942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TextBox 236"/>
          <p:cNvSpPr txBox="1"/>
          <p:nvPr/>
        </p:nvSpPr>
        <p:spPr>
          <a:xfrm>
            <a:off x="-28620" y="657196"/>
            <a:ext cx="2200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Учебные кабинеты,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закрепленные за классами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-28620" y="2157394"/>
            <a:ext cx="23035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Специализированные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учебные кабинеты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(ИКТ, физика, физкультура,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иностранный язык)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244393" y="4086220"/>
            <a:ext cx="18701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Прочие помещения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(коворкинг, гардероб,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столовая)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8686816" y="3228964"/>
            <a:ext cx="1090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Большой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спортзал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543148" y="3228964"/>
            <a:ext cx="1013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Малый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спортзал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692" b="7876"/>
          <a:stretch>
            <a:fillRect/>
          </a:stretch>
        </p:blipFill>
        <p:spPr bwMode="auto">
          <a:xfrm>
            <a:off x="4882742" y="8801128"/>
            <a:ext cx="589364" cy="29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1" name="Picture 2" descr="https://cdn.icon-icons.com/icons2/2186/PNG/512/cleaning_coronavirus_measures_wash_hands_washing_icon_13359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71710" y="8086748"/>
            <a:ext cx="505169" cy="423133"/>
          </a:xfrm>
          <a:prstGeom prst="rect">
            <a:avLst/>
          </a:prstGeom>
          <a:noFill/>
        </p:spPr>
      </p:pic>
      <p:pic>
        <p:nvPicPr>
          <p:cNvPr id="122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71908" y="8095932"/>
            <a:ext cx="702063" cy="49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4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72502" y="7984623"/>
            <a:ext cx="642942" cy="60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" name="Picture 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2158" y="3111501"/>
            <a:ext cx="464866" cy="51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" name="Picture 3" descr="https://image.freepik.com/free-vector/_24908-52759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58254" y="3729030"/>
            <a:ext cx="1095141" cy="1292841"/>
          </a:xfrm>
          <a:prstGeom prst="rect">
            <a:avLst/>
          </a:prstGeom>
          <a:noFill/>
        </p:spPr>
      </p:pic>
      <p:pic>
        <p:nvPicPr>
          <p:cNvPr id="63" name="Picture 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51"/>
          <a:stretch>
            <a:fillRect/>
          </a:stretch>
        </p:blipFill>
        <p:spPr bwMode="auto">
          <a:xfrm>
            <a:off x="2614586" y="4300534"/>
            <a:ext cx="958889" cy="79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85694" y="5586418"/>
            <a:ext cx="215569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4135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Овал 235"/>
          <p:cNvSpPr/>
          <p:nvPr/>
        </p:nvSpPr>
        <p:spPr>
          <a:xfrm>
            <a:off x="828636" y="3443278"/>
            <a:ext cx="642942" cy="5715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272" y="6706946"/>
            <a:ext cx="7616000" cy="2880000"/>
          </a:xfrm>
          <a:prstGeom prst="rect">
            <a:avLst/>
          </a:prstGeom>
        </p:spPr>
      </p:pic>
      <p:pic>
        <p:nvPicPr>
          <p:cNvPr id="3" name="Рисунок 2" descr="_23-214750767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91" t="9884" r="5650" b="29912"/>
          <a:stretch>
            <a:fillRect/>
          </a:stretch>
        </p:blipFill>
        <p:spPr>
          <a:xfrm>
            <a:off x="5043478" y="6229359"/>
            <a:ext cx="2428892" cy="1643797"/>
          </a:xfrm>
          <a:prstGeom prst="rect">
            <a:avLst/>
          </a:prstGeom>
        </p:spPr>
      </p:pic>
      <p:pic>
        <p:nvPicPr>
          <p:cNvPr id="4" name="Рисунок 3" descr="stairs_icon_126729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8984" t="8984" r="8984" b="8984"/>
          <a:stretch>
            <a:fillRect/>
          </a:stretch>
        </p:blipFill>
        <p:spPr>
          <a:xfrm>
            <a:off x="10401328" y="5229228"/>
            <a:ext cx="1928826" cy="1928826"/>
          </a:xfrm>
          <a:prstGeom prst="rect">
            <a:avLst/>
          </a:prstGeom>
        </p:spPr>
      </p:pic>
      <p:pic>
        <p:nvPicPr>
          <p:cNvPr id="5" name="Рисунок 4" descr="stairs_icon_126729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8984" t="8984" r="8984" b="8984"/>
          <a:stretch>
            <a:fillRect/>
          </a:stretch>
        </p:blipFill>
        <p:spPr>
          <a:xfrm>
            <a:off x="10401328" y="1585890"/>
            <a:ext cx="1928826" cy="19288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87080" y="514320"/>
            <a:ext cx="1380699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 этаж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15642" y="4157658"/>
            <a:ext cx="1380699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 этаж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87080" y="7800996"/>
            <a:ext cx="1380699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 этаж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396" y="0"/>
            <a:ext cx="7616000" cy="2880000"/>
          </a:xfrm>
          <a:prstGeom prst="rect">
            <a:avLst/>
          </a:prstGeom>
        </p:spPr>
      </p:pic>
      <p:pic>
        <p:nvPicPr>
          <p:cNvPr id="10" name="Рисунок 9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272" y="3286148"/>
            <a:ext cx="7616000" cy="2880000"/>
          </a:xfrm>
          <a:prstGeom prst="rect">
            <a:avLst/>
          </a:prstGeom>
        </p:spPr>
      </p:pic>
      <p:pic>
        <p:nvPicPr>
          <p:cNvPr id="11" name="Рисунок 10" descr="_23-214750767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91" t="9884" r="5650" b="29912"/>
          <a:stretch>
            <a:fillRect/>
          </a:stretch>
        </p:blipFill>
        <p:spPr>
          <a:xfrm>
            <a:off x="5186354" y="2871774"/>
            <a:ext cx="2148470" cy="1454016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2400272" y="8586814"/>
            <a:ext cx="571504" cy="5000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043346" y="8586814"/>
            <a:ext cx="571504" cy="5000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900602" y="9101134"/>
            <a:ext cx="571504" cy="5000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829428" y="9101134"/>
            <a:ext cx="571504" cy="50006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686684" y="9101134"/>
            <a:ext cx="571504" cy="50006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8543940" y="9101134"/>
            <a:ext cx="571504" cy="50006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9401196" y="7372368"/>
            <a:ext cx="571504" cy="50006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9401196" y="6729426"/>
            <a:ext cx="571504" cy="50006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8472502" y="6729426"/>
            <a:ext cx="571504" cy="50006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328966" y="8015310"/>
            <a:ext cx="571504" cy="50006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2757462" y="3871906"/>
            <a:ext cx="571504" cy="50006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8972568" y="3800468"/>
            <a:ext cx="571504" cy="50006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60107" y="4229096"/>
            <a:ext cx="2412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Центральная лестница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60107" y="7717416"/>
            <a:ext cx="2412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Центральная лестница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329890" y="7158054"/>
            <a:ext cx="2018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Запасная лестница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383539" y="3514716"/>
            <a:ext cx="2018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Запасная лестница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8472502" y="7443806"/>
            <a:ext cx="571504" cy="5000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2614586" y="2586022"/>
            <a:ext cx="571504" cy="50006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3400404" y="2586022"/>
            <a:ext cx="571504" cy="50006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4257660" y="1800204"/>
            <a:ext cx="571504" cy="50006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5114916" y="1800204"/>
            <a:ext cx="571504" cy="50006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6829428" y="2586022"/>
            <a:ext cx="571504" cy="50006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7768952" y="2586022"/>
            <a:ext cx="571504" cy="50006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7615246" y="1800204"/>
            <a:ext cx="571504" cy="50006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8401064" y="1800204"/>
            <a:ext cx="571504" cy="50006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9186882" y="1800204"/>
            <a:ext cx="571504" cy="50006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3328966" y="5943608"/>
            <a:ext cx="571504" cy="50006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4114784" y="5943608"/>
            <a:ext cx="571504" cy="50006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4900602" y="5943608"/>
            <a:ext cx="571504" cy="50006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6472238" y="5086352"/>
            <a:ext cx="571504" cy="50006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7829560" y="5086352"/>
            <a:ext cx="571504" cy="50006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Овал 83"/>
          <p:cNvSpPr/>
          <p:nvPr/>
        </p:nvSpPr>
        <p:spPr>
          <a:xfrm>
            <a:off x="8972568" y="5086352"/>
            <a:ext cx="571504" cy="50006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7186618" y="5872170"/>
            <a:ext cx="571504" cy="50006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Овал 85"/>
          <p:cNvSpPr/>
          <p:nvPr/>
        </p:nvSpPr>
        <p:spPr>
          <a:xfrm>
            <a:off x="8472502" y="5872170"/>
            <a:ext cx="571504" cy="50006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2971776" y="300006"/>
            <a:ext cx="571504" cy="50006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Овал 124"/>
          <p:cNvSpPr/>
          <p:nvPr/>
        </p:nvSpPr>
        <p:spPr>
          <a:xfrm>
            <a:off x="4186222" y="2586022"/>
            <a:ext cx="571504" cy="50006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Овал 135"/>
          <p:cNvSpPr/>
          <p:nvPr/>
        </p:nvSpPr>
        <p:spPr>
          <a:xfrm>
            <a:off x="8758254" y="2586022"/>
            <a:ext cx="571504" cy="50006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5032648" y="9049072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2А</a:t>
            </a:r>
          </a:p>
        </p:txBody>
      </p:sp>
      <p:sp>
        <p:nvSpPr>
          <p:cNvPr id="142" name="Прямоугольник 141"/>
          <p:cNvSpPr/>
          <p:nvPr/>
        </p:nvSpPr>
        <p:spPr>
          <a:xfrm>
            <a:off x="4988410" y="9245351"/>
            <a:ext cx="4042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3А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77"/>
          <p:cNvGrpSpPr/>
          <p:nvPr/>
        </p:nvGrpSpPr>
        <p:grpSpPr>
          <a:xfrm>
            <a:off x="128212" y="5042093"/>
            <a:ext cx="2143140" cy="1857388"/>
            <a:chOff x="42818" y="5157790"/>
            <a:chExt cx="2143140" cy="1857388"/>
          </a:xfrm>
        </p:grpSpPr>
        <p:sp>
          <p:nvSpPr>
            <p:cNvPr id="128" name="Выноска 2 127"/>
            <p:cNvSpPr/>
            <p:nvPr/>
          </p:nvSpPr>
          <p:spPr>
            <a:xfrm>
              <a:off x="42818" y="5157790"/>
              <a:ext cx="2143140" cy="1857388"/>
            </a:xfrm>
            <a:prstGeom prst="borderCallout2">
              <a:avLst>
                <a:gd name="adj1" fmla="val 43694"/>
                <a:gd name="adj2" fmla="val 103738"/>
                <a:gd name="adj3" fmla="val 43693"/>
                <a:gd name="adj4" fmla="val 115315"/>
                <a:gd name="adj5" fmla="val 159761"/>
                <a:gd name="adj6" fmla="val 394788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3" name="Рисунок 132" descr="Коворкинг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256" y="5443542"/>
              <a:ext cx="2000264" cy="1219963"/>
            </a:xfrm>
            <a:prstGeom prst="rect">
              <a:avLst/>
            </a:prstGeom>
          </p:spPr>
        </p:pic>
      </p:grpSp>
      <p:cxnSp>
        <p:nvCxnSpPr>
          <p:cNvPr id="179" name="Прямая со стрелкой 178"/>
          <p:cNvCxnSpPr/>
          <p:nvPr/>
        </p:nvCxnSpPr>
        <p:spPr>
          <a:xfrm>
            <a:off x="4348528" y="9112847"/>
            <a:ext cx="513352" cy="163979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Прямая со стрелкой 198"/>
          <p:cNvCxnSpPr/>
          <p:nvPr/>
        </p:nvCxnSpPr>
        <p:spPr>
          <a:xfrm flipV="1">
            <a:off x="4629495" y="8915319"/>
            <a:ext cx="1351210" cy="6393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45"/>
          <p:cNvGrpSpPr/>
          <p:nvPr/>
        </p:nvGrpSpPr>
        <p:grpSpPr>
          <a:xfrm>
            <a:off x="58421" y="5244971"/>
            <a:ext cx="2214578" cy="1285884"/>
            <a:chOff x="42818" y="5443542"/>
            <a:chExt cx="2143140" cy="1285884"/>
          </a:xfrm>
        </p:grpSpPr>
        <p:sp>
          <p:nvSpPr>
            <p:cNvPr id="205" name="Выноска 2 204"/>
            <p:cNvSpPr/>
            <p:nvPr/>
          </p:nvSpPr>
          <p:spPr>
            <a:xfrm>
              <a:off x="42818" y="5443542"/>
              <a:ext cx="2143140" cy="1285884"/>
            </a:xfrm>
            <a:prstGeom prst="borderCallout2">
              <a:avLst>
                <a:gd name="adj1" fmla="val 43694"/>
                <a:gd name="adj2" fmla="val 103738"/>
                <a:gd name="adj3" fmla="val 43693"/>
                <a:gd name="adj4" fmla="val 115315"/>
                <a:gd name="adj5" fmla="val 225258"/>
                <a:gd name="adj6" fmla="val 192735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6" name="Рисунок 205" descr="столовая_для презентации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5694" y="5586418"/>
              <a:ext cx="1855530" cy="1023925"/>
            </a:xfrm>
            <a:prstGeom prst="rect">
              <a:avLst/>
            </a:prstGeom>
          </p:spPr>
        </p:pic>
      </p:grpSp>
      <p:cxnSp>
        <p:nvCxnSpPr>
          <p:cNvPr id="217" name="Прямая со стрелкой 216"/>
          <p:cNvCxnSpPr/>
          <p:nvPr/>
        </p:nvCxnSpPr>
        <p:spPr>
          <a:xfrm flipH="1" flipV="1">
            <a:off x="5569465" y="6247771"/>
            <a:ext cx="431117" cy="854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TextBox 219"/>
          <p:cNvSpPr txBox="1"/>
          <p:nvPr/>
        </p:nvSpPr>
        <p:spPr>
          <a:xfrm>
            <a:off x="9072048" y="3981402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4" name="Овал 233"/>
          <p:cNvSpPr/>
          <p:nvPr/>
        </p:nvSpPr>
        <p:spPr>
          <a:xfrm>
            <a:off x="828636" y="14254"/>
            <a:ext cx="642942" cy="57150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" name="Овал 234"/>
          <p:cNvSpPr/>
          <p:nvPr/>
        </p:nvSpPr>
        <p:spPr>
          <a:xfrm>
            <a:off x="828636" y="1514452"/>
            <a:ext cx="642942" cy="57150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TextBox 236"/>
          <p:cNvSpPr txBox="1"/>
          <p:nvPr/>
        </p:nvSpPr>
        <p:spPr>
          <a:xfrm>
            <a:off x="-28620" y="657196"/>
            <a:ext cx="2200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Учебные кабинеты,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закрепленные за классами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-28620" y="2157394"/>
            <a:ext cx="23035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Специализированные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учебные кабинеты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(ИКТ, физика, физкультура,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иностранный язык)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244393" y="4086220"/>
            <a:ext cx="18701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Прочие помещения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(коворкинг, гардероб,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столовая)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8686816" y="3228964"/>
            <a:ext cx="1090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Большой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спортзал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543148" y="3228964"/>
            <a:ext cx="1013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Малый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спортзал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9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692" b="7876"/>
          <a:stretch>
            <a:fillRect/>
          </a:stretch>
        </p:blipFill>
        <p:spPr bwMode="auto">
          <a:xfrm>
            <a:off x="4882742" y="8801128"/>
            <a:ext cx="589364" cy="29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1" name="Picture 2" descr="https://cdn.icon-icons.com/icons2/2186/PNG/512/cleaning_coronavirus_measures_wash_hands_washing_icon_13359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71710" y="8086748"/>
            <a:ext cx="505169" cy="423133"/>
          </a:xfrm>
          <a:prstGeom prst="rect">
            <a:avLst/>
          </a:prstGeom>
          <a:noFill/>
        </p:spPr>
      </p:pic>
      <p:pic>
        <p:nvPicPr>
          <p:cNvPr id="122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71908" y="8095932"/>
            <a:ext cx="702063" cy="49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4" name="Picture 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72502" y="7984623"/>
            <a:ext cx="642942" cy="60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6" name="Прямая со стрелкой 125"/>
          <p:cNvCxnSpPr/>
          <p:nvPr/>
        </p:nvCxnSpPr>
        <p:spPr>
          <a:xfrm flipH="1" flipV="1">
            <a:off x="6035948" y="6212912"/>
            <a:ext cx="4450" cy="273080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988410" y="9101335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9065096" y="3792488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0" name="Прямая со стрелкой 129"/>
          <p:cNvCxnSpPr/>
          <p:nvPr/>
        </p:nvCxnSpPr>
        <p:spPr>
          <a:xfrm>
            <a:off x="5551634" y="9020288"/>
            <a:ext cx="3600000" cy="56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/>
          <p:nvPr/>
        </p:nvCxnSpPr>
        <p:spPr>
          <a:xfrm>
            <a:off x="9678762" y="3978235"/>
            <a:ext cx="6120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 стрелкой 131"/>
          <p:cNvCxnSpPr/>
          <p:nvPr/>
        </p:nvCxnSpPr>
        <p:spPr>
          <a:xfrm rot="5400000">
            <a:off x="7789556" y="6569397"/>
            <a:ext cx="50040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33"/>
          <p:cNvCxnSpPr/>
          <p:nvPr/>
        </p:nvCxnSpPr>
        <p:spPr>
          <a:xfrm flipH="1">
            <a:off x="9245224" y="9020288"/>
            <a:ext cx="9720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 стрелкой 134"/>
          <p:cNvCxnSpPr/>
          <p:nvPr/>
        </p:nvCxnSpPr>
        <p:spPr>
          <a:xfrm flipV="1">
            <a:off x="9209112" y="7622401"/>
            <a:ext cx="3819" cy="144635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8560013" y="7509077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412579" y="6039752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2Б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8561726" y="5936699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2Б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9055228" y="5149142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2Б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544816" y="5160640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2Б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6" name="Прямая со стрелкой 145"/>
          <p:cNvCxnSpPr/>
          <p:nvPr/>
        </p:nvCxnSpPr>
        <p:spPr>
          <a:xfrm flipV="1">
            <a:off x="3831336" y="5478907"/>
            <a:ext cx="2531924" cy="440681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 стрелкой 147"/>
          <p:cNvCxnSpPr/>
          <p:nvPr/>
        </p:nvCxnSpPr>
        <p:spPr>
          <a:xfrm flipH="1">
            <a:off x="7023920" y="5601532"/>
            <a:ext cx="2013243" cy="3003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 стрелкой 148"/>
          <p:cNvCxnSpPr/>
          <p:nvPr/>
        </p:nvCxnSpPr>
        <p:spPr>
          <a:xfrm flipH="1" flipV="1">
            <a:off x="6819351" y="5666628"/>
            <a:ext cx="1559368" cy="336861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2665157" y="2662913"/>
            <a:ext cx="4729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11Б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9243631" y="1848272"/>
            <a:ext cx="4729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11Б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5151339" y="1881991"/>
            <a:ext cx="4729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11Б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4" name="Прямая со стрелкой 153"/>
          <p:cNvCxnSpPr/>
          <p:nvPr/>
        </p:nvCxnSpPr>
        <p:spPr>
          <a:xfrm flipV="1">
            <a:off x="3131524" y="2256765"/>
            <a:ext cx="2000264" cy="32795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/>
          <p:nvPr/>
        </p:nvCxnSpPr>
        <p:spPr>
          <a:xfrm flipH="1" flipV="1">
            <a:off x="5551635" y="2354521"/>
            <a:ext cx="3917739" cy="1456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9490420" y="6823888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7Б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9495724" y="7483540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7Б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4357291" y="1877550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4196322" y="6031002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2512368" y="8545016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4" name="Прямая со стрелкой 163"/>
          <p:cNvCxnSpPr/>
          <p:nvPr/>
        </p:nvCxnSpPr>
        <p:spPr>
          <a:xfrm>
            <a:off x="4780936" y="1742645"/>
            <a:ext cx="28800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 стрелкой 164"/>
          <p:cNvCxnSpPr/>
          <p:nvPr/>
        </p:nvCxnSpPr>
        <p:spPr>
          <a:xfrm rot="10800000" flipV="1">
            <a:off x="3910319" y="2293278"/>
            <a:ext cx="474744" cy="35560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6911283" y="2640360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3490494" y="2659378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697249" y="1866364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5" name="Прямая со стрелкой 184"/>
          <p:cNvCxnSpPr/>
          <p:nvPr/>
        </p:nvCxnSpPr>
        <p:spPr>
          <a:xfrm>
            <a:off x="4783160" y="2249966"/>
            <a:ext cx="2017010" cy="48937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7" name="Picture 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63557" y="3110058"/>
            <a:ext cx="509451" cy="56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0" name="Прямая со стрелкой 189"/>
          <p:cNvCxnSpPr/>
          <p:nvPr/>
        </p:nvCxnSpPr>
        <p:spPr>
          <a:xfrm rot="5400000">
            <a:off x="8478904" y="7973399"/>
            <a:ext cx="17280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Прямая со стрелкой 191"/>
          <p:cNvCxnSpPr/>
          <p:nvPr/>
        </p:nvCxnSpPr>
        <p:spPr>
          <a:xfrm>
            <a:off x="9419681" y="8837119"/>
            <a:ext cx="10800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я со стрелкой 194"/>
          <p:cNvCxnSpPr/>
          <p:nvPr/>
        </p:nvCxnSpPr>
        <p:spPr>
          <a:xfrm rot="16200000" flipV="1">
            <a:off x="7382106" y="5627433"/>
            <a:ext cx="63000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Прямая со стрелкой 195"/>
          <p:cNvCxnSpPr/>
          <p:nvPr/>
        </p:nvCxnSpPr>
        <p:spPr>
          <a:xfrm flipH="1" flipV="1">
            <a:off x="2872408" y="2473958"/>
            <a:ext cx="7560000" cy="32659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Прямая со стрелкой 199"/>
          <p:cNvCxnSpPr/>
          <p:nvPr/>
        </p:nvCxnSpPr>
        <p:spPr>
          <a:xfrm rot="16200000" flipV="1">
            <a:off x="1970904" y="1500154"/>
            <a:ext cx="17640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Box 203"/>
          <p:cNvSpPr txBox="1"/>
          <p:nvPr/>
        </p:nvSpPr>
        <p:spPr>
          <a:xfrm>
            <a:off x="3042085" y="405332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7Б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9" name="Прямая со стрелкой 208"/>
          <p:cNvCxnSpPr/>
          <p:nvPr/>
        </p:nvCxnSpPr>
        <p:spPr>
          <a:xfrm>
            <a:off x="4636784" y="5951140"/>
            <a:ext cx="16200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Прямая со стрелкой 212"/>
          <p:cNvCxnSpPr/>
          <p:nvPr/>
        </p:nvCxnSpPr>
        <p:spPr>
          <a:xfrm rot="5400000">
            <a:off x="4779989" y="7572278"/>
            <a:ext cx="29520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Прямая со стрелкой 218"/>
          <p:cNvCxnSpPr/>
          <p:nvPr/>
        </p:nvCxnSpPr>
        <p:spPr>
          <a:xfrm flipH="1">
            <a:off x="2944784" y="9049072"/>
            <a:ext cx="33120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Прямая со стрелкой 240"/>
          <p:cNvCxnSpPr/>
          <p:nvPr/>
        </p:nvCxnSpPr>
        <p:spPr>
          <a:xfrm rot="16200000" flipV="1">
            <a:off x="8539444" y="7323103"/>
            <a:ext cx="11520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TextBox 241"/>
          <p:cNvSpPr txBox="1"/>
          <p:nvPr/>
        </p:nvSpPr>
        <p:spPr>
          <a:xfrm>
            <a:off x="8561373" y="6805710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3" name="Прямая со стрелкой 242"/>
          <p:cNvCxnSpPr/>
          <p:nvPr/>
        </p:nvCxnSpPr>
        <p:spPr>
          <a:xfrm>
            <a:off x="2986916" y="8643520"/>
            <a:ext cx="10800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TextBox 243"/>
          <p:cNvSpPr txBox="1"/>
          <p:nvPr/>
        </p:nvSpPr>
        <p:spPr>
          <a:xfrm>
            <a:off x="4168552" y="8545016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4960640" y="6024736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6" name="Прямая со стрелкой 245"/>
          <p:cNvCxnSpPr/>
          <p:nvPr/>
        </p:nvCxnSpPr>
        <p:spPr>
          <a:xfrm rot="5400000">
            <a:off x="4860506" y="7599640"/>
            <a:ext cx="29880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Прямая со стрелкой 246"/>
          <p:cNvCxnSpPr/>
          <p:nvPr/>
        </p:nvCxnSpPr>
        <p:spPr>
          <a:xfrm>
            <a:off x="5473313" y="6102253"/>
            <a:ext cx="8640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TextBox 248"/>
          <p:cNvSpPr txBox="1"/>
          <p:nvPr/>
        </p:nvSpPr>
        <p:spPr>
          <a:xfrm>
            <a:off x="2521999" y="8805323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4290909" y="2644395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8635533" y="9163343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3412579" y="8084636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6" name="Прямая со стрелкой 155"/>
          <p:cNvCxnSpPr/>
          <p:nvPr/>
        </p:nvCxnSpPr>
        <p:spPr>
          <a:xfrm flipH="1" flipV="1">
            <a:off x="5829296" y="8092072"/>
            <a:ext cx="2853034" cy="83583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 стрелкой 156"/>
          <p:cNvCxnSpPr/>
          <p:nvPr/>
        </p:nvCxnSpPr>
        <p:spPr>
          <a:xfrm>
            <a:off x="3988088" y="8082802"/>
            <a:ext cx="18000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 стрелкой 162"/>
          <p:cNvCxnSpPr/>
          <p:nvPr/>
        </p:nvCxnSpPr>
        <p:spPr>
          <a:xfrm rot="16200000" flipV="1">
            <a:off x="3290988" y="5293095"/>
            <a:ext cx="51480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 стрелкой 165"/>
          <p:cNvCxnSpPr/>
          <p:nvPr/>
        </p:nvCxnSpPr>
        <p:spPr>
          <a:xfrm flipH="1">
            <a:off x="4816712" y="2749335"/>
            <a:ext cx="9720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/>
          <p:cNvSpPr txBox="1"/>
          <p:nvPr/>
        </p:nvSpPr>
        <p:spPr>
          <a:xfrm>
            <a:off x="7818730" y="2648881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7214120" y="5952728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9" name="Прямая со стрелкой 168"/>
          <p:cNvCxnSpPr/>
          <p:nvPr/>
        </p:nvCxnSpPr>
        <p:spPr>
          <a:xfrm rot="16200000" flipV="1">
            <a:off x="5787126" y="4804187"/>
            <a:ext cx="26640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 стрелкой 169"/>
          <p:cNvCxnSpPr/>
          <p:nvPr/>
        </p:nvCxnSpPr>
        <p:spPr>
          <a:xfrm flipV="1">
            <a:off x="7134024" y="3037670"/>
            <a:ext cx="684000" cy="39477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7785911" y="9158318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8496006" y="1876228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6916894" y="9158318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5" name="Прямая со стрелкой 174"/>
          <p:cNvCxnSpPr/>
          <p:nvPr/>
        </p:nvCxnSpPr>
        <p:spPr>
          <a:xfrm>
            <a:off x="8876444" y="2318263"/>
            <a:ext cx="18000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Прямая со стрелкой 175"/>
          <p:cNvCxnSpPr/>
          <p:nvPr/>
        </p:nvCxnSpPr>
        <p:spPr>
          <a:xfrm rot="5400000">
            <a:off x="7386663" y="5603312"/>
            <a:ext cx="66240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Прямая со стрелкой 176"/>
          <p:cNvCxnSpPr/>
          <p:nvPr/>
        </p:nvCxnSpPr>
        <p:spPr>
          <a:xfrm flipH="1">
            <a:off x="7408912" y="8941929"/>
            <a:ext cx="32760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 стрелкой 177"/>
          <p:cNvCxnSpPr/>
          <p:nvPr/>
        </p:nvCxnSpPr>
        <p:spPr>
          <a:xfrm>
            <a:off x="2997715" y="8857538"/>
            <a:ext cx="10080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4168000" y="8759330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4982389" y="9302353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4Б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8" name="Прямая со стрелкой 187"/>
          <p:cNvCxnSpPr/>
          <p:nvPr/>
        </p:nvCxnSpPr>
        <p:spPr>
          <a:xfrm>
            <a:off x="5468825" y="9104668"/>
            <a:ext cx="54000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Прямая со стрелкой 188"/>
          <p:cNvCxnSpPr/>
          <p:nvPr/>
        </p:nvCxnSpPr>
        <p:spPr>
          <a:xfrm rot="16200000" flipV="1">
            <a:off x="9243636" y="7412086"/>
            <a:ext cx="33480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Прямая со стрелкой 190"/>
          <p:cNvCxnSpPr/>
          <p:nvPr/>
        </p:nvCxnSpPr>
        <p:spPr>
          <a:xfrm flipH="1">
            <a:off x="8057064" y="5736704"/>
            <a:ext cx="26640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/>
          <p:cNvSpPr txBox="1"/>
          <p:nvPr/>
        </p:nvSpPr>
        <p:spPr>
          <a:xfrm>
            <a:off x="7908498" y="5176371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4Б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2839392" y="3946552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8855496" y="2638972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1" name="Прямая со стрелкой 200"/>
          <p:cNvCxnSpPr/>
          <p:nvPr/>
        </p:nvCxnSpPr>
        <p:spPr>
          <a:xfrm rot="5400000">
            <a:off x="2398750" y="5064093"/>
            <a:ext cx="1214446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Прямая со стрелкой 201"/>
          <p:cNvCxnSpPr/>
          <p:nvPr/>
        </p:nvCxnSpPr>
        <p:spPr>
          <a:xfrm>
            <a:off x="3135687" y="5643315"/>
            <a:ext cx="7078773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Прямая со стрелкой 202"/>
          <p:cNvCxnSpPr/>
          <p:nvPr/>
        </p:nvCxnSpPr>
        <p:spPr>
          <a:xfrm rot="16200000" flipV="1">
            <a:off x="8771702" y="4162057"/>
            <a:ext cx="27360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Прямая со стрелкой 207"/>
          <p:cNvCxnSpPr/>
          <p:nvPr/>
        </p:nvCxnSpPr>
        <p:spPr>
          <a:xfrm flipH="1">
            <a:off x="9343900" y="2880539"/>
            <a:ext cx="7200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 стрелкой 192"/>
          <p:cNvCxnSpPr/>
          <p:nvPr/>
        </p:nvCxnSpPr>
        <p:spPr>
          <a:xfrm>
            <a:off x="4637649" y="8701319"/>
            <a:ext cx="5781423" cy="7431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Прямая со стрелкой 209"/>
          <p:cNvCxnSpPr/>
          <p:nvPr/>
        </p:nvCxnSpPr>
        <p:spPr>
          <a:xfrm flipV="1">
            <a:off x="10412625" y="4093490"/>
            <a:ext cx="33905" cy="454364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Прямая со стрелкой 210"/>
          <p:cNvCxnSpPr/>
          <p:nvPr/>
        </p:nvCxnSpPr>
        <p:spPr>
          <a:xfrm flipH="1">
            <a:off x="9626299" y="4128381"/>
            <a:ext cx="750013" cy="79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Прямая со стрелкой 211"/>
          <p:cNvCxnSpPr/>
          <p:nvPr/>
        </p:nvCxnSpPr>
        <p:spPr>
          <a:xfrm>
            <a:off x="4637649" y="8759330"/>
            <a:ext cx="1079573" cy="543023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4" name="Рисунок 143" descr="Коворкинг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066980" y="2448471"/>
            <a:ext cx="9176746" cy="5596882"/>
          </a:xfrm>
          <a:prstGeom prst="rect">
            <a:avLst/>
          </a:prstGeom>
        </p:spPr>
      </p:pic>
      <p:pic>
        <p:nvPicPr>
          <p:cNvPr id="207" name="Рисунок 206" descr="столовая_для презентации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159697" y="2856765"/>
            <a:ext cx="9085027" cy="501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" decel="100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0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5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3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5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8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0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3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5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8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0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5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7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9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1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4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6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7" fill="hold">
                      <p:stCondLst>
                        <p:cond delay="indefinite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6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9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>
                      <p:stCondLst>
                        <p:cond delay="indefinite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5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0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5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0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2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5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0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2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5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6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3" fill="hold">
                      <p:stCondLst>
                        <p:cond delay="indefinite"/>
                      </p:stCondLst>
                      <p:childTnLst>
                        <p:par>
                          <p:cTn id="614" fill="hold">
                            <p:stCondLst>
                              <p:cond delay="0"/>
                            </p:stCondLst>
                            <p:childTnLst>
                              <p:par>
                                <p:cTn id="6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5" fill="hold">
                      <p:stCondLst>
                        <p:cond delay="indefinite"/>
                      </p:stCondLst>
                      <p:childTnLst>
                        <p:par>
                          <p:cTn id="646" fill="hold">
                            <p:stCondLst>
                              <p:cond delay="0"/>
                            </p:stCondLst>
                            <p:childTnLst>
                              <p:par>
                                <p:cTn id="6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1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4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4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6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4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6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1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4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5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6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2" fill="hold">
                      <p:stCondLst>
                        <p:cond delay="indefinite"/>
                      </p:stCondLst>
                      <p:childTnLst>
                        <p:par>
                          <p:cTn id="693" fill="hold">
                            <p:stCondLst>
                              <p:cond delay="0"/>
                            </p:stCondLst>
                            <p:childTnLst>
                              <p:par>
                                <p:cTn id="69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3" fill="hold">
                      <p:stCondLst>
                        <p:cond delay="indefinite"/>
                      </p:stCondLst>
                      <p:childTnLst>
                        <p:par>
                          <p:cTn id="704" fill="hold">
                            <p:stCondLst>
                              <p:cond delay="0"/>
                            </p:stCondLst>
                            <p:childTnLst>
                              <p:par>
                                <p:cTn id="70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7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9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2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4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6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1" fill="hold">
                      <p:stCondLst>
                        <p:cond delay="indefinite"/>
                      </p:stCondLst>
                      <p:childTnLst>
                        <p:par>
                          <p:cTn id="722" fill="hold">
                            <p:stCondLst>
                              <p:cond delay="0"/>
                            </p:stCondLst>
                            <p:childTnLst>
                              <p:par>
                                <p:cTn id="7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7" fill="hold">
                      <p:stCondLst>
                        <p:cond delay="indefinite"/>
                      </p:stCondLst>
                      <p:childTnLst>
                        <p:par>
                          <p:cTn id="728" fill="hold">
                            <p:stCondLst>
                              <p:cond delay="0"/>
                            </p:stCondLst>
                            <p:childTnLst>
                              <p:par>
                                <p:cTn id="7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3" fill="hold">
                      <p:stCondLst>
                        <p:cond delay="indefinite"/>
                      </p:stCondLst>
                      <p:childTnLst>
                        <p:par>
                          <p:cTn id="734" fill="hold">
                            <p:stCondLst>
                              <p:cond delay="0"/>
                            </p:stCondLst>
                            <p:childTnLst>
                              <p:par>
                                <p:cTn id="73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6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7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8" dur="100" decel="100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1" fill="hold">
                      <p:stCondLst>
                        <p:cond delay="indefinite"/>
                      </p:stCondLst>
                      <p:childTnLst>
                        <p:par>
                          <p:cTn id="742" fill="hold">
                            <p:stCondLst>
                              <p:cond delay="0"/>
                            </p:stCondLst>
                            <p:childTnLst>
                              <p:par>
                                <p:cTn id="7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6" fill="hold">
                      <p:stCondLst>
                        <p:cond delay="indefinite"/>
                      </p:stCondLst>
                      <p:childTnLst>
                        <p:par>
                          <p:cTn id="747" fill="hold">
                            <p:stCondLst>
                              <p:cond delay="0"/>
                            </p:stCondLst>
                            <p:childTnLst>
                              <p:par>
                                <p:cTn id="7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0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1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2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0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2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5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6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8" fill="hold">
                      <p:stCondLst>
                        <p:cond delay="indefinite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4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0" fill="hold">
                      <p:stCondLst>
                        <p:cond delay="indefinite"/>
                      </p:stCondLst>
                      <p:childTnLst>
                        <p:par>
                          <p:cTn id="781" fill="hold">
                            <p:stCondLst>
                              <p:cond delay="0"/>
                            </p:stCondLst>
                            <p:childTnLst>
                              <p:par>
                                <p:cTn id="78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4" fill="hold">
                      <p:stCondLst>
                        <p:cond delay="indefinite"/>
                      </p:stCondLst>
                      <p:childTnLst>
                        <p:par>
                          <p:cTn id="795" fill="hold">
                            <p:stCondLst>
                              <p:cond delay="0"/>
                            </p:stCondLst>
                            <p:childTnLst>
                              <p:par>
                                <p:cTn id="7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8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9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0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8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9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0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5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8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9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0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5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0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5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6" fill="hold">
                      <p:stCondLst>
                        <p:cond delay="indefinite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3" fill="hold">
                      <p:stCondLst>
                        <p:cond delay="indefinite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9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2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3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4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7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9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2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3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4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7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8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9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5" fill="hold">
                      <p:stCondLst>
                        <p:cond delay="indefinite"/>
                      </p:stCondLst>
                      <p:childTnLst>
                        <p:par>
                          <p:cTn id="886" fill="hold">
                            <p:stCondLst>
                              <p:cond delay="0"/>
                            </p:stCondLst>
                            <p:childTnLst>
                              <p:par>
                                <p:cTn id="887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8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2" fill="hold">
                      <p:stCondLst>
                        <p:cond delay="indefinite"/>
                      </p:stCondLst>
                      <p:childTnLst>
                        <p:par>
                          <p:cTn id="903" fill="hold">
                            <p:stCondLst>
                              <p:cond delay="0"/>
                            </p:stCondLst>
                            <p:childTnLst>
                              <p:par>
                                <p:cTn id="904" presetID="5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6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7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8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1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2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3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1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2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3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6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1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3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4" fill="hold">
                      <p:stCondLst>
                        <p:cond delay="indefinite"/>
                      </p:stCondLst>
                      <p:childTnLst>
                        <p:par>
                          <p:cTn id="935" fill="hold">
                            <p:stCondLst>
                              <p:cond delay="0"/>
                            </p:stCondLst>
                            <p:childTnLst>
                              <p:par>
                                <p:cTn id="9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0" grpId="0" animBg="1"/>
      <p:bldP spid="31" grpId="0" animBg="1"/>
      <p:bldP spid="54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125" grpId="0" animBg="1"/>
      <p:bldP spid="136" grpId="0" animBg="1"/>
      <p:bldP spid="141" grpId="0"/>
      <p:bldP spid="142" grpId="0"/>
      <p:bldP spid="220" grpId="0"/>
      <p:bldP spid="27" grpId="0"/>
      <p:bldP spid="27" grpId="1"/>
      <p:bldP spid="129" grpId="0"/>
      <p:bldP spid="129" grpId="1"/>
      <p:bldP spid="137" grpId="0"/>
      <p:bldP spid="137" grpId="1"/>
      <p:bldP spid="138" grpId="0"/>
      <p:bldP spid="138" grpId="1"/>
      <p:bldP spid="139" grpId="0"/>
      <p:bldP spid="139" grpId="1"/>
      <p:bldP spid="140" grpId="0"/>
      <p:bldP spid="140" grpId="1"/>
      <p:bldP spid="143" grpId="0"/>
      <p:bldP spid="151" grpId="0"/>
      <p:bldP spid="151" grpId="1"/>
      <p:bldP spid="152" grpId="0"/>
      <p:bldP spid="152" grpId="1"/>
      <p:bldP spid="153" grpId="0"/>
      <p:bldP spid="158" grpId="0"/>
      <p:bldP spid="158" grpId="1"/>
      <p:bldP spid="159" grpId="0"/>
      <p:bldP spid="159" grpId="1"/>
      <p:bldP spid="160" grpId="0"/>
      <p:bldP spid="160" grpId="1"/>
      <p:bldP spid="161" grpId="0"/>
      <p:bldP spid="161" grpId="1"/>
      <p:bldP spid="162" grpId="0"/>
      <p:bldP spid="162" grpId="1"/>
      <p:bldP spid="171" grpId="0"/>
      <p:bldP spid="180" grpId="0"/>
      <p:bldP spid="183" grpId="0"/>
      <p:bldP spid="204" grpId="0"/>
      <p:bldP spid="242" grpId="0"/>
      <p:bldP spid="244" grpId="1"/>
      <p:bldP spid="244" grpId="2"/>
      <p:bldP spid="245" grpId="0"/>
      <p:bldP spid="245" grpId="1"/>
      <p:bldP spid="245" grpId="2"/>
      <p:bldP spid="249" grpId="0"/>
      <p:bldP spid="249" grpId="1"/>
      <p:bldP spid="250" grpId="0"/>
      <p:bldP spid="145" grpId="0"/>
      <p:bldP spid="145" grpId="1"/>
      <p:bldP spid="150" grpId="0"/>
      <p:bldP spid="150" grpId="1"/>
      <p:bldP spid="167" grpId="0"/>
      <p:bldP spid="168" grpId="0"/>
      <p:bldP spid="168" grpId="1"/>
      <p:bldP spid="172" grpId="0"/>
      <p:bldP spid="173" grpId="0"/>
      <p:bldP spid="173" grpId="1"/>
      <p:bldP spid="174" grpId="0"/>
      <p:bldP spid="184" grpId="0"/>
      <p:bldP spid="184" grpId="1"/>
      <p:bldP spid="186" grpId="0"/>
      <p:bldP spid="186" grpId="1"/>
      <p:bldP spid="194" grpId="0"/>
      <p:bldP spid="197" grpId="0"/>
      <p:bldP spid="197" grpId="1"/>
      <p:bldP spid="19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598</Words>
  <Application>Microsoft Office PowerPoint</Application>
  <PresentationFormat>A3 (297x420 мм)</PresentationFormat>
  <Paragraphs>157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Саныч</dc:creator>
  <cp:lastModifiedBy>user</cp:lastModifiedBy>
  <cp:revision>151</cp:revision>
  <dcterms:created xsi:type="dcterms:W3CDTF">2020-08-04T13:19:38Z</dcterms:created>
  <dcterms:modified xsi:type="dcterms:W3CDTF">2020-08-25T06:19:37Z</dcterms:modified>
</cp:coreProperties>
</file>